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  <p:sldMasterId id="2147483829" r:id="rId3"/>
  </p:sldMasterIdLst>
  <p:sldIdLst>
    <p:sldId id="257" r:id="rId4"/>
    <p:sldId id="258" r:id="rId5"/>
    <p:sldId id="264" r:id="rId6"/>
    <p:sldId id="265" r:id="rId7"/>
    <p:sldId id="297" r:id="rId8"/>
    <p:sldId id="301" r:id="rId9"/>
    <p:sldId id="302" r:id="rId10"/>
    <p:sldId id="270" r:id="rId11"/>
    <p:sldId id="271" r:id="rId12"/>
    <p:sldId id="273" r:id="rId13"/>
    <p:sldId id="267" r:id="rId14"/>
    <p:sldId id="274" r:id="rId15"/>
    <p:sldId id="276" r:id="rId16"/>
    <p:sldId id="277" r:id="rId17"/>
    <p:sldId id="278" r:id="rId18"/>
    <p:sldId id="296" r:id="rId19"/>
  </p:sldIdLst>
  <p:sldSz cx="9144000" cy="6858000" type="screen4x3"/>
  <p:notesSz cx="6858000" cy="9144000"/>
  <p:defaultTextStyle>
    <a:defPPr>
      <a:defRPr lang="vi-V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CC3300"/>
    <a:srgbClr val="FF505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78" d="100"/>
          <a:sy n="78" d="100"/>
        </p:scale>
        <p:origin x="55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5121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vi-VN"/>
              <a:t>Click to edit Master title style</a:t>
            </a:r>
          </a:p>
        </p:txBody>
      </p:sp>
      <p:sp>
        <p:nvSpPr>
          <p:cNvPr id="5121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vi-VN"/>
              <a:t>Click to edit Master subtitle style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DCD902-57AA-4284-9C99-284227C6B816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196880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21A5CB-1558-4612-BEB7-1E8F01F605B1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587860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7136A4-1907-4960-9A84-5DE1CB88534A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518113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35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6" name="Oval 5"/>
              <p:cNvSpPr>
                <a:spLocks noChangeArrowheads="1"/>
              </p:cNvSpPr>
              <p:nvPr/>
            </p:nvSpPr>
            <p:spPr bwMode="hidden">
              <a:xfrm>
                <a:off x="276" y="253"/>
                <a:ext cx="187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312" y="187"/>
              <a:ext cx="4299" cy="3371"/>
              <a:chOff x="0" y="1"/>
              <a:chExt cx="5533" cy="4340"/>
            </a:xfrm>
          </p:grpSpPr>
          <p:grpSp>
            <p:nvGrpSpPr>
              <p:cNvPr id="22" name="Group 7"/>
              <p:cNvGrpSpPr>
                <a:grpSpLocks/>
              </p:cNvGrpSpPr>
              <p:nvPr/>
            </p:nvGrpSpPr>
            <p:grpSpPr bwMode="auto">
              <a:xfrm>
                <a:off x="0" y="1"/>
                <a:ext cx="5470" cy="4340"/>
                <a:chOff x="0" y="1"/>
                <a:chExt cx="5470" cy="4340"/>
              </a:xfrm>
            </p:grpSpPr>
            <p:grpSp>
              <p:nvGrpSpPr>
                <p:cNvPr id="33" name="Group 8"/>
                <p:cNvGrpSpPr>
                  <a:grpSpLocks/>
                </p:cNvGrpSpPr>
                <p:nvPr/>
              </p:nvGrpSpPr>
              <p:grpSpPr bwMode="auto">
                <a:xfrm>
                  <a:off x="1339" y="787"/>
                  <a:ext cx="2919" cy="2150"/>
                  <a:chOff x="1265" y="815"/>
                  <a:chExt cx="2919" cy="2150"/>
                </a:xfrm>
              </p:grpSpPr>
              <p:sp>
                <p:nvSpPr>
                  <p:cNvPr id="13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6"/>
                    <a:ext cx="2919" cy="214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13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79" y="1601"/>
                    <a:ext cx="578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</p:grpSp>
            <p:grpSp>
              <p:nvGrpSpPr>
                <p:cNvPr id="34" name="Group 11"/>
                <p:cNvGrpSpPr>
                  <a:grpSpLocks/>
                </p:cNvGrpSpPr>
                <p:nvPr/>
              </p:nvGrpSpPr>
              <p:grpSpPr bwMode="auto">
                <a:xfrm>
                  <a:off x="0" y="1"/>
                  <a:ext cx="5470" cy="4340"/>
                  <a:chOff x="0" y="1"/>
                  <a:chExt cx="5470" cy="4340"/>
                </a:xfrm>
              </p:grpSpPr>
              <p:grpSp>
                <p:nvGrpSpPr>
                  <p:cNvPr id="35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4" y="1503"/>
                    <a:ext cx="1259" cy="2325"/>
                    <a:chOff x="3470" y="1531"/>
                    <a:chExt cx="1259" cy="2325"/>
                  </a:xfrm>
                </p:grpSpPr>
                <p:sp>
                  <p:nvSpPr>
                    <p:cNvPr id="13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4" y="2238"/>
                      <a:ext cx="1725" cy="313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2" y="3149"/>
                      <a:ext cx="924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6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2"/>
                    <a:ext cx="2462" cy="1331"/>
                    <a:chOff x="2864" y="2020"/>
                    <a:chExt cx="2462" cy="1331"/>
                  </a:xfrm>
                </p:grpSpPr>
                <p:sp>
                  <p:nvSpPr>
                    <p:cNvPr id="129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9"/>
                      <a:ext cx="1813" cy="346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0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2" y="2806"/>
                      <a:ext cx="974" cy="545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7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0" y="1804"/>
                    <a:ext cx="2478" cy="1064"/>
                    <a:chOff x="2896" y="1832"/>
                    <a:chExt cx="2478" cy="1064"/>
                  </a:xfrm>
                </p:grpSpPr>
                <p:sp>
                  <p:nvSpPr>
                    <p:cNvPr id="12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6" y="1831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8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125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6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6"/>
                      <a:ext cx="901" cy="527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9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1" cy="657"/>
                    <a:chOff x="2958" y="1414"/>
                    <a:chExt cx="2341" cy="657"/>
                  </a:xfrm>
                </p:grpSpPr>
                <p:sp>
                  <p:nvSpPr>
                    <p:cNvPr id="12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4" cy="312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69" y="1582"/>
                      <a:ext cx="830" cy="48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0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2"/>
                    <a:chOff x="2983" y="1269"/>
                    <a:chExt cx="2150" cy="342"/>
                  </a:xfrm>
                </p:grpSpPr>
                <p:sp>
                  <p:nvSpPr>
                    <p:cNvPr id="121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9"/>
                      <a:ext cx="1404" cy="220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2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2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1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90"/>
                    <a:ext cx="1879" cy="426"/>
                    <a:chOff x="2938" y="918"/>
                    <a:chExt cx="1879" cy="426"/>
                  </a:xfrm>
                </p:grpSpPr>
                <p:sp>
                  <p:nvSpPr>
                    <p:cNvPr id="11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8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9"/>
                      <a:ext cx="662" cy="33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2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117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8"/>
                      <a:ext cx="1724" cy="313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8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1"/>
                      <a:ext cx="926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3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1" cy="1334"/>
                    <a:chOff x="-5" y="2196"/>
                    <a:chExt cx="2461" cy="1334"/>
                  </a:xfrm>
                </p:grpSpPr>
                <p:sp>
                  <p:nvSpPr>
                    <p:cNvPr id="11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2" cy="348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4"/>
                      <a:ext cx="973" cy="54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4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3"/>
                    <a:chOff x="-52" y="2009"/>
                    <a:chExt cx="2477" cy="1063"/>
                  </a:xfrm>
                </p:grpSpPr>
                <p:sp>
                  <p:nvSpPr>
                    <p:cNvPr id="113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4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6"/>
                      <a:ext cx="932" cy="47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5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6"/>
                    <a:ext cx="2472" cy="927"/>
                    <a:chOff x="-74" y="1814"/>
                    <a:chExt cx="2472" cy="927"/>
                  </a:xfrm>
                </p:grpSpPr>
                <p:sp>
                  <p:nvSpPr>
                    <p:cNvPr id="11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3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7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6" name="Group 183"/>
                  <p:cNvGrpSpPr>
                    <a:grpSpLocks/>
                  </p:cNvGrpSpPr>
                  <p:nvPr/>
                </p:nvGrpSpPr>
                <p:grpSpPr bwMode="auto">
                  <a:xfrm>
                    <a:off x="97" y="1563"/>
                    <a:ext cx="2339" cy="656"/>
                    <a:chOff x="23" y="1591"/>
                    <a:chExt cx="2339" cy="656"/>
                  </a:xfrm>
                </p:grpSpPr>
                <p:sp>
                  <p:nvSpPr>
                    <p:cNvPr id="109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8" y="1591"/>
                      <a:ext cx="1544" cy="313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3" y="1758"/>
                      <a:ext cx="830" cy="48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7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7"/>
                    <a:ext cx="2150" cy="344"/>
                    <a:chOff x="189" y="1445"/>
                    <a:chExt cx="2150" cy="344"/>
                  </a:xfrm>
                </p:grpSpPr>
                <p:sp>
                  <p:nvSpPr>
                    <p:cNvPr id="10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6"/>
                      <a:ext cx="1404" cy="219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5"/>
                      <a:ext cx="754" cy="344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8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105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6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4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9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2"/>
                    <a:ext cx="1849" cy="553"/>
                    <a:chOff x="616" y="900"/>
                    <a:chExt cx="1849" cy="553"/>
                  </a:xfrm>
                </p:grpSpPr>
                <p:sp>
                  <p:nvSpPr>
                    <p:cNvPr id="10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2" y="1238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901"/>
                      <a:ext cx="662" cy="33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0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90"/>
                    <a:ext cx="1767" cy="742"/>
                    <a:chOff x="911" y="590"/>
                    <a:chExt cx="1767" cy="742"/>
                  </a:xfrm>
                </p:grpSpPr>
                <p:sp>
                  <p:nvSpPr>
                    <p:cNvPr id="101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2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9"/>
                      <a:ext cx="662" cy="337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9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2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4"/>
                    <a:ext cx="778" cy="1515"/>
                    <a:chOff x="1633" y="102"/>
                    <a:chExt cx="778" cy="1515"/>
                  </a:xfrm>
                </p:grpSpPr>
                <p:sp>
                  <p:nvSpPr>
                    <p:cNvPr id="97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3" y="959"/>
                      <a:ext cx="1101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8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29"/>
                      <a:ext cx="591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3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1"/>
                    <a:ext cx="635" cy="1534"/>
                    <a:chOff x="1935" y="29"/>
                    <a:chExt cx="635" cy="1534"/>
                  </a:xfrm>
                </p:grpSpPr>
                <p:sp>
                  <p:nvSpPr>
                    <p:cNvPr id="9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2" y="926"/>
                      <a:ext cx="1061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6"/>
                      <a:ext cx="570" cy="337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4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6" cy="566"/>
                    <a:chOff x="2822" y="672"/>
                    <a:chExt cx="1846" cy="566"/>
                  </a:xfrm>
                </p:grpSpPr>
                <p:sp>
                  <p:nvSpPr>
                    <p:cNvPr id="93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4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1"/>
                      <a:ext cx="663" cy="34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5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3" cy="717"/>
                    <a:chOff x="2683" y="445"/>
                    <a:chExt cx="1783" cy="717"/>
                  </a:xfrm>
                </p:grpSpPr>
                <p:sp>
                  <p:nvSpPr>
                    <p:cNvPr id="9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3" y="445"/>
                      <a:ext cx="663" cy="33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56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6" y="949"/>
                    <a:ext cx="1026" cy="14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7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9" y="196"/>
                    <a:ext cx="552" cy="22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58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38" cy="1520"/>
                    <a:chOff x="2800" y="41"/>
                    <a:chExt cx="638" cy="1520"/>
                  </a:xfrm>
                </p:grpSpPr>
                <p:sp>
                  <p:nvSpPr>
                    <p:cNvPr id="89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0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09" y="182"/>
                      <a:ext cx="570" cy="28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9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10" y="134"/>
                    <a:ext cx="1015" cy="1463"/>
                    <a:chOff x="2936" y="162"/>
                    <a:chExt cx="1015" cy="1463"/>
                  </a:xfrm>
                </p:grpSpPr>
                <p:sp>
                  <p:nvSpPr>
                    <p:cNvPr id="87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3" y="912"/>
                      <a:ext cx="1156" cy="270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8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29" y="261"/>
                      <a:ext cx="622" cy="422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0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5" y="4"/>
                    <a:ext cx="241" cy="1448"/>
                    <a:chOff x="2731" y="32"/>
                    <a:chExt cx="241" cy="1448"/>
                  </a:xfrm>
                </p:grpSpPr>
                <p:sp>
                  <p:nvSpPr>
                    <p:cNvPr id="85" name="Freeform 222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7" y="960"/>
                      <a:ext cx="954" cy="86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6" name="Freeform 223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49" y="220"/>
                      <a:ext cx="512" cy="135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1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0"/>
                    <a:ext cx="1083" cy="2450"/>
                    <a:chOff x="943" y="1768"/>
                    <a:chExt cx="1083" cy="2450"/>
                  </a:xfrm>
                </p:grpSpPr>
                <p:sp>
                  <p:nvSpPr>
                    <p:cNvPr id="83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08" y="2475"/>
                      <a:ext cx="1725" cy="311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6" y="3511"/>
                      <a:ext cx="924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2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6" cy="2372"/>
                    <a:chOff x="1455" y="1936"/>
                    <a:chExt cx="766" cy="2372"/>
                  </a:xfrm>
                </p:grpSpPr>
                <p:sp>
                  <p:nvSpPr>
                    <p:cNvPr id="81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78"/>
                      <a:ext cx="1595" cy="311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2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5"/>
                      <a:ext cx="856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3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0" y="1960"/>
                    <a:ext cx="460" cy="2329"/>
                    <a:chOff x="1953" y="1988"/>
                    <a:chExt cx="493" cy="2604"/>
                  </a:xfrm>
                </p:grpSpPr>
                <p:sp>
                  <p:nvSpPr>
                    <p:cNvPr id="79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39" y="2693"/>
                      <a:ext cx="1712" cy="301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0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0" y="3896"/>
                      <a:ext cx="918" cy="473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4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5"/>
                    <a:chOff x="3334" y="1717"/>
                    <a:chExt cx="1125" cy="2425"/>
                  </a:xfrm>
                </p:grpSpPr>
                <p:sp>
                  <p:nvSpPr>
                    <p:cNvPr id="77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1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8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2" y="3435"/>
                      <a:ext cx="924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5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5" y="1839"/>
                    <a:ext cx="881" cy="2424"/>
                    <a:chOff x="3181" y="1867"/>
                    <a:chExt cx="881" cy="2424"/>
                  </a:xfrm>
                </p:grpSpPr>
                <p:sp>
                  <p:nvSpPr>
                    <p:cNvPr id="75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6" y="2542"/>
                      <a:ext cx="1648" cy="299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6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3" cy="467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6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6"/>
                    <a:ext cx="621" cy="2385"/>
                    <a:chOff x="3006" y="1984"/>
                    <a:chExt cx="621" cy="2385"/>
                  </a:xfrm>
                </p:grpSpPr>
                <p:sp>
                  <p:nvSpPr>
                    <p:cNvPr id="73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9" y="2661"/>
                      <a:ext cx="1599" cy="246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4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5" y="3747"/>
                      <a:ext cx="859" cy="38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7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1"/>
                    <a:ext cx="404" cy="2221"/>
                    <a:chOff x="2819" y="2099"/>
                    <a:chExt cx="404" cy="2221"/>
                  </a:xfrm>
                </p:grpSpPr>
                <p:sp>
                  <p:nvSpPr>
                    <p:cNvPr id="71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7" y="2711"/>
                      <a:ext cx="1470" cy="246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2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5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8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8" cy="2185"/>
                    <a:chOff x="2287" y="2135"/>
                    <a:chExt cx="428" cy="2185"/>
                  </a:xfrm>
                </p:grpSpPr>
                <p:sp>
                  <p:nvSpPr>
                    <p:cNvPr id="69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3" y="2760"/>
                      <a:ext cx="1437" cy="188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0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9" y="3786"/>
                      <a:ext cx="771" cy="29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</p:grpSp>
          <p:grpSp>
            <p:nvGrpSpPr>
              <p:cNvPr id="23" name="Group 110"/>
              <p:cNvGrpSpPr>
                <a:grpSpLocks/>
              </p:cNvGrpSpPr>
              <p:nvPr/>
            </p:nvGrpSpPr>
            <p:grpSpPr bwMode="auto">
              <a:xfrm>
                <a:off x="73" y="313"/>
                <a:ext cx="5460" cy="3667"/>
                <a:chOff x="73" y="313"/>
                <a:chExt cx="5460" cy="3667"/>
              </a:xfrm>
            </p:grpSpPr>
            <p:grpSp>
              <p:nvGrpSpPr>
                <p:cNvPr id="24" name="Group 111"/>
                <p:cNvGrpSpPr>
                  <a:grpSpLocks/>
                </p:cNvGrpSpPr>
                <p:nvPr/>
              </p:nvGrpSpPr>
              <p:grpSpPr bwMode="auto">
                <a:xfrm>
                  <a:off x="73" y="313"/>
                  <a:ext cx="5460" cy="3667"/>
                  <a:chOff x="73" y="313"/>
                  <a:chExt cx="5460" cy="3667"/>
                </a:xfrm>
              </p:grpSpPr>
              <p:sp>
                <p:nvSpPr>
                  <p:cNvPr id="2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5" y="455"/>
                    <a:ext cx="2568" cy="2047"/>
                  </a:xfrm>
                  <a:custGeom>
                    <a:avLst/>
                    <a:gdLst>
                      <a:gd name="T0" fmla="*/ 2568 w 36729"/>
                      <a:gd name="T1" fmla="*/ 990 h 21600"/>
                      <a:gd name="T2" fmla="*/ 0 w 36729"/>
                      <a:gd name="T3" fmla="*/ 1156 h 21600"/>
                      <a:gd name="T4" fmla="*/ 1246 w 36729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lnTo>
                          <a:pt x="36729" y="1045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7" y="1601"/>
                    <a:ext cx="2017" cy="2379"/>
                  </a:xfrm>
                  <a:custGeom>
                    <a:avLst/>
                    <a:gdLst>
                      <a:gd name="T0" fmla="*/ 0 w 30473"/>
                      <a:gd name="T1" fmla="*/ 203 h 22305"/>
                      <a:gd name="T2" fmla="*/ 2016 w 30473"/>
                      <a:gd name="T3" fmla="*/ 2379 h 22305"/>
                      <a:gd name="T4" fmla="*/ 587 w 30473"/>
                      <a:gd name="T5" fmla="*/ 2304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lnTo>
                          <a:pt x="-1" y="1906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" name="Arc 114"/>
                  <p:cNvSpPr>
                    <a:spLocks/>
                  </p:cNvSpPr>
                  <p:nvPr/>
                </p:nvSpPr>
                <p:spPr bwMode="hidden">
                  <a:xfrm>
                    <a:off x="3028" y="1180"/>
                    <a:ext cx="1426" cy="2380"/>
                  </a:xfrm>
                  <a:custGeom>
                    <a:avLst/>
                    <a:gdLst>
                      <a:gd name="T0" fmla="*/ 0 w 34812"/>
                      <a:gd name="T1" fmla="*/ 481 h 22305"/>
                      <a:gd name="T2" fmla="*/ 1426 w 34812"/>
                      <a:gd name="T3" fmla="*/ 2380 h 22305"/>
                      <a:gd name="T4" fmla="*/ 541 w 34812"/>
                      <a:gd name="T5" fmla="*/ 2305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" name="Arc 115"/>
                  <p:cNvSpPr>
                    <a:spLocks/>
                  </p:cNvSpPr>
                  <p:nvPr/>
                </p:nvSpPr>
                <p:spPr bwMode="hidden">
                  <a:xfrm flipH="1">
                    <a:off x="73" y="812"/>
                    <a:ext cx="2541" cy="2380"/>
                  </a:xfrm>
                  <a:custGeom>
                    <a:avLst/>
                    <a:gdLst>
                      <a:gd name="T0" fmla="*/ 0 w 36830"/>
                      <a:gd name="T1" fmla="*/ 670 h 22305"/>
                      <a:gd name="T2" fmla="*/ 2540 w 36830"/>
                      <a:gd name="T3" fmla="*/ 2380 h 22305"/>
                      <a:gd name="T4" fmla="*/ 1051 w 36830"/>
                      <a:gd name="T5" fmla="*/ 2305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lnTo>
                          <a:pt x="0" y="6283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" name="Arc 116"/>
                  <p:cNvSpPr>
                    <a:spLocks/>
                  </p:cNvSpPr>
                  <p:nvPr/>
                </p:nvSpPr>
                <p:spPr bwMode="hidden">
                  <a:xfrm flipH="1">
                    <a:off x="789" y="313"/>
                    <a:ext cx="1851" cy="2305"/>
                  </a:xfrm>
                  <a:custGeom>
                    <a:avLst/>
                    <a:gdLst>
                      <a:gd name="T0" fmla="*/ 0 w 31881"/>
                      <a:gd name="T1" fmla="*/ 1069 h 21600"/>
                      <a:gd name="T2" fmla="*/ 1851 w 31881"/>
                      <a:gd name="T3" fmla="*/ 519 h 21600"/>
                      <a:gd name="T4" fmla="*/ 1058 w 31881"/>
                      <a:gd name="T5" fmla="*/ 2305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lnTo>
                          <a:pt x="-1" y="10015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3" cy="2305"/>
                  </a:xfrm>
                  <a:custGeom>
                    <a:avLst/>
                    <a:gdLst>
                      <a:gd name="T0" fmla="*/ 0 w 31146"/>
                      <a:gd name="T1" fmla="*/ 481 h 21600"/>
                      <a:gd name="T2" fmla="*/ 763 w 31146"/>
                      <a:gd name="T3" fmla="*/ 1020 h 21600"/>
                      <a:gd name="T4" fmla="*/ 324 w 31146"/>
                      <a:gd name="T5" fmla="*/ 2305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799" y="437"/>
                    <a:ext cx="418" cy="1524"/>
                  </a:xfrm>
                  <a:custGeom>
                    <a:avLst/>
                    <a:gdLst>
                      <a:gd name="T0" fmla="*/ 0 w 776"/>
                      <a:gd name="T1" fmla="*/ 64 h 2368"/>
                      <a:gd name="T2" fmla="*/ 240 w 776"/>
                      <a:gd name="T3" fmla="*/ 16 h 2368"/>
                      <a:gd name="T4" fmla="*/ 96 w 776"/>
                      <a:gd name="T5" fmla="*/ 160 h 2368"/>
                      <a:gd name="T6" fmla="*/ 336 w 776"/>
                      <a:gd name="T7" fmla="*/ 160 h 2368"/>
                      <a:gd name="T8" fmla="*/ 192 w 776"/>
                      <a:gd name="T9" fmla="*/ 304 h 2368"/>
                      <a:gd name="T10" fmla="*/ 384 w 776"/>
                      <a:gd name="T11" fmla="*/ 352 h 2368"/>
                      <a:gd name="T12" fmla="*/ 288 w 776"/>
                      <a:gd name="T13" fmla="*/ 448 h 2368"/>
                      <a:gd name="T14" fmla="*/ 480 w 776"/>
                      <a:gd name="T15" fmla="*/ 496 h 2368"/>
                      <a:gd name="T16" fmla="*/ 384 w 776"/>
                      <a:gd name="T17" fmla="*/ 592 h 2368"/>
                      <a:gd name="T18" fmla="*/ 528 w 776"/>
                      <a:gd name="T19" fmla="*/ 640 h 2368"/>
                      <a:gd name="T20" fmla="*/ 480 w 776"/>
                      <a:gd name="T21" fmla="*/ 736 h 2368"/>
                      <a:gd name="T22" fmla="*/ 576 w 776"/>
                      <a:gd name="T23" fmla="*/ 832 h 2368"/>
                      <a:gd name="T24" fmla="*/ 576 w 776"/>
                      <a:gd name="T25" fmla="*/ 928 h 2368"/>
                      <a:gd name="T26" fmla="*/ 672 w 776"/>
                      <a:gd name="T27" fmla="*/ 1072 h 2368"/>
                      <a:gd name="T28" fmla="*/ 624 w 776"/>
                      <a:gd name="T29" fmla="*/ 1216 h 2368"/>
                      <a:gd name="T30" fmla="*/ 720 w 776"/>
                      <a:gd name="T31" fmla="*/ 1312 h 2368"/>
                      <a:gd name="T32" fmla="*/ 672 w 776"/>
                      <a:gd name="T33" fmla="*/ 1456 h 2368"/>
                      <a:gd name="T34" fmla="*/ 720 w 776"/>
                      <a:gd name="T35" fmla="*/ 1600 h 2368"/>
                      <a:gd name="T36" fmla="*/ 672 w 776"/>
                      <a:gd name="T37" fmla="*/ 1696 h 2368"/>
                      <a:gd name="T38" fmla="*/ 768 w 776"/>
                      <a:gd name="T39" fmla="*/ 1840 h 2368"/>
                      <a:gd name="T40" fmla="*/ 720 w 776"/>
                      <a:gd name="T41" fmla="*/ 1984 h 2368"/>
                      <a:gd name="T42" fmla="*/ 768 w 776"/>
                      <a:gd name="T43" fmla="*/ 2176 h 2368"/>
                      <a:gd name="T44" fmla="*/ 720 w 776"/>
                      <a:gd name="T45" fmla="*/ 2224 h 2368"/>
                      <a:gd name="T46" fmla="*/ 768 w 776"/>
                      <a:gd name="T47" fmla="*/ 2368 h 2368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</a:gdLst>
                    <a:ahLst/>
                    <a:cxnLst>
                      <a:cxn ang="T48">
                        <a:pos x="T0" y="T1"/>
                      </a:cxn>
                      <a:cxn ang="T49">
                        <a:pos x="T2" y="T3"/>
                      </a:cxn>
                      <a:cxn ang="T50">
                        <a:pos x="T4" y="T5"/>
                      </a:cxn>
                      <a:cxn ang="T51">
                        <a:pos x="T6" y="T7"/>
                      </a:cxn>
                      <a:cxn ang="T52">
                        <a:pos x="T8" y="T9"/>
                      </a:cxn>
                      <a:cxn ang="T53">
                        <a:pos x="T10" y="T11"/>
                      </a:cxn>
                      <a:cxn ang="T54">
                        <a:pos x="T12" y="T13"/>
                      </a:cxn>
                      <a:cxn ang="T55">
                        <a:pos x="T14" y="T15"/>
                      </a:cxn>
                      <a:cxn ang="T56">
                        <a:pos x="T16" y="T17"/>
                      </a:cxn>
                      <a:cxn ang="T57">
                        <a:pos x="T18" y="T19"/>
                      </a:cxn>
                      <a:cxn ang="T58">
                        <a:pos x="T20" y="T21"/>
                      </a:cxn>
                      <a:cxn ang="T59">
                        <a:pos x="T22" y="T23"/>
                      </a:cxn>
                      <a:cxn ang="T60">
                        <a:pos x="T24" y="T25"/>
                      </a:cxn>
                      <a:cxn ang="T61">
                        <a:pos x="T26" y="T27"/>
                      </a:cxn>
                      <a:cxn ang="T62">
                        <a:pos x="T28" y="T29"/>
                      </a:cxn>
                      <a:cxn ang="T63">
                        <a:pos x="T30" y="T31"/>
                      </a:cxn>
                      <a:cxn ang="T64">
                        <a:pos x="T32" y="T33"/>
                      </a:cxn>
                      <a:cxn ang="T65">
                        <a:pos x="T34" y="T35"/>
                      </a:cxn>
                      <a:cxn ang="T66">
                        <a:pos x="T36" y="T37"/>
                      </a:cxn>
                      <a:cxn ang="T67">
                        <a:pos x="T38" y="T39"/>
                      </a:cxn>
                      <a:cxn ang="T68">
                        <a:pos x="T40" y="T41"/>
                      </a:cxn>
                      <a:cxn ang="T69">
                        <a:pos x="T42" y="T43"/>
                      </a:cxn>
                      <a:cxn ang="T70">
                        <a:pos x="T44" y="T45"/>
                      </a:cxn>
                      <a:cxn ang="T71">
                        <a:pos x="T46" y="T47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5" name="Freeform 119"/>
                <p:cNvSpPr>
                  <a:spLocks/>
                </p:cNvSpPr>
                <p:nvPr/>
              </p:nvSpPr>
              <p:spPr bwMode="hidden">
                <a:xfrm rot="-1346631">
                  <a:off x="3279" y="1529"/>
                  <a:ext cx="443" cy="837"/>
                </a:xfrm>
                <a:custGeom>
                  <a:avLst/>
                  <a:gdLst>
                    <a:gd name="T0" fmla="*/ 0 w 776"/>
                    <a:gd name="T1" fmla="*/ 64 h 2368"/>
                    <a:gd name="T2" fmla="*/ 240 w 776"/>
                    <a:gd name="T3" fmla="*/ 16 h 2368"/>
                    <a:gd name="T4" fmla="*/ 96 w 776"/>
                    <a:gd name="T5" fmla="*/ 160 h 2368"/>
                    <a:gd name="T6" fmla="*/ 336 w 776"/>
                    <a:gd name="T7" fmla="*/ 160 h 2368"/>
                    <a:gd name="T8" fmla="*/ 192 w 776"/>
                    <a:gd name="T9" fmla="*/ 304 h 2368"/>
                    <a:gd name="T10" fmla="*/ 384 w 776"/>
                    <a:gd name="T11" fmla="*/ 352 h 2368"/>
                    <a:gd name="T12" fmla="*/ 288 w 776"/>
                    <a:gd name="T13" fmla="*/ 448 h 2368"/>
                    <a:gd name="T14" fmla="*/ 480 w 776"/>
                    <a:gd name="T15" fmla="*/ 496 h 2368"/>
                    <a:gd name="T16" fmla="*/ 384 w 776"/>
                    <a:gd name="T17" fmla="*/ 592 h 2368"/>
                    <a:gd name="T18" fmla="*/ 528 w 776"/>
                    <a:gd name="T19" fmla="*/ 640 h 2368"/>
                    <a:gd name="T20" fmla="*/ 480 w 776"/>
                    <a:gd name="T21" fmla="*/ 736 h 2368"/>
                    <a:gd name="T22" fmla="*/ 576 w 776"/>
                    <a:gd name="T23" fmla="*/ 832 h 2368"/>
                    <a:gd name="T24" fmla="*/ 576 w 776"/>
                    <a:gd name="T25" fmla="*/ 928 h 2368"/>
                    <a:gd name="T26" fmla="*/ 672 w 776"/>
                    <a:gd name="T27" fmla="*/ 1072 h 2368"/>
                    <a:gd name="T28" fmla="*/ 624 w 776"/>
                    <a:gd name="T29" fmla="*/ 1216 h 2368"/>
                    <a:gd name="T30" fmla="*/ 720 w 776"/>
                    <a:gd name="T31" fmla="*/ 1312 h 2368"/>
                    <a:gd name="T32" fmla="*/ 672 w 776"/>
                    <a:gd name="T33" fmla="*/ 1456 h 2368"/>
                    <a:gd name="T34" fmla="*/ 720 w 776"/>
                    <a:gd name="T35" fmla="*/ 1600 h 2368"/>
                    <a:gd name="T36" fmla="*/ 672 w 776"/>
                    <a:gd name="T37" fmla="*/ 1696 h 2368"/>
                    <a:gd name="T38" fmla="*/ 768 w 776"/>
                    <a:gd name="T39" fmla="*/ 1840 h 2368"/>
                    <a:gd name="T40" fmla="*/ 720 w 776"/>
                    <a:gd name="T41" fmla="*/ 1984 h 2368"/>
                    <a:gd name="T42" fmla="*/ 768 w 776"/>
                    <a:gd name="T43" fmla="*/ 2176 h 2368"/>
                    <a:gd name="T44" fmla="*/ 720 w 776"/>
                    <a:gd name="T45" fmla="*/ 2224 h 2368"/>
                    <a:gd name="T46" fmla="*/ 768 w 776"/>
                    <a:gd name="T47" fmla="*/ 2368 h 2368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7" name="Group 120"/>
            <p:cNvGrpSpPr>
              <a:grpSpLocks/>
            </p:cNvGrpSpPr>
            <p:nvPr/>
          </p:nvGrpSpPr>
          <p:grpSpPr bwMode="auto">
            <a:xfrm>
              <a:off x="1476" y="454"/>
              <a:ext cx="4040" cy="2966"/>
              <a:chOff x="210" y="337"/>
              <a:chExt cx="5198" cy="3818"/>
            </a:xfrm>
          </p:grpSpPr>
          <p:sp>
            <p:nvSpPr>
              <p:cNvPr id="8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T0" fmla="*/ 537 w 21600"/>
                  <a:gd name="T1" fmla="*/ 0 h 21602"/>
                  <a:gd name="T2" fmla="*/ 2121 w 21600"/>
                  <a:gd name="T3" fmla="*/ 2304 h 21602"/>
                  <a:gd name="T4" fmla="*/ 0 w 21600"/>
                  <a:gd name="T5" fmla="*/ 2229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T0" fmla="*/ 0 w 28940"/>
                  <a:gd name="T1" fmla="*/ 137 h 22305"/>
                  <a:gd name="T2" fmla="*/ 1244 w 28940"/>
                  <a:gd name="T3" fmla="*/ 2379 h 22305"/>
                  <a:gd name="T4" fmla="*/ 316 w 28940"/>
                  <a:gd name="T5" fmla="*/ 23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Arc 124"/>
              <p:cNvSpPr>
                <a:spLocks/>
              </p:cNvSpPr>
              <p:nvPr/>
            </p:nvSpPr>
            <p:spPr bwMode="hidden">
              <a:xfrm flipH="1">
                <a:off x="210" y="1169"/>
                <a:ext cx="2376" cy="2379"/>
              </a:xfrm>
              <a:custGeom>
                <a:avLst/>
                <a:gdLst>
                  <a:gd name="T0" fmla="*/ 0 w 34455"/>
                  <a:gd name="T1" fmla="*/ 452 h 22305"/>
                  <a:gd name="T2" fmla="*/ 2375 w 34455"/>
                  <a:gd name="T3" fmla="*/ 2379 h 22305"/>
                  <a:gd name="T4" fmla="*/ 886 w 34455"/>
                  <a:gd name="T5" fmla="*/ 23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T0" fmla="*/ 0 w 34812"/>
                  <a:gd name="T1" fmla="*/ 481 h 22305"/>
                  <a:gd name="T2" fmla="*/ 381 w 34812"/>
                  <a:gd name="T3" fmla="*/ 2379 h 22305"/>
                  <a:gd name="T4" fmla="*/ 145 w 34812"/>
                  <a:gd name="T5" fmla="*/ 23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T0" fmla="*/ 0 w 34812"/>
                  <a:gd name="T1" fmla="*/ 481 h 22305"/>
                  <a:gd name="T2" fmla="*/ 1004 w 34812"/>
                  <a:gd name="T3" fmla="*/ 2379 h 22305"/>
                  <a:gd name="T4" fmla="*/ 381 w 34812"/>
                  <a:gd name="T5" fmla="*/ 23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Freeform 127"/>
              <p:cNvSpPr>
                <a:spLocks/>
              </p:cNvSpPr>
              <p:nvPr/>
            </p:nvSpPr>
            <p:spPr bwMode="hidden">
              <a:xfrm>
                <a:off x="3300" y="2635"/>
                <a:ext cx="485" cy="147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Freeform 128"/>
              <p:cNvSpPr>
                <a:spLocks/>
              </p:cNvSpPr>
              <p:nvPr/>
            </p:nvSpPr>
            <p:spPr bwMode="hidden">
              <a:xfrm rot="19660755" flipV="1">
                <a:off x="2547" y="2149"/>
                <a:ext cx="441" cy="838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Freeform 129"/>
              <p:cNvSpPr>
                <a:spLocks/>
              </p:cNvSpPr>
              <p:nvPr/>
            </p:nvSpPr>
            <p:spPr bwMode="hidden">
              <a:xfrm flipH="1">
                <a:off x="489" y="2503"/>
                <a:ext cx="1085" cy="1524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Freeform 131"/>
              <p:cNvSpPr>
                <a:spLocks/>
              </p:cNvSpPr>
              <p:nvPr/>
            </p:nvSpPr>
            <p:spPr bwMode="hidden">
              <a:xfrm>
                <a:off x="4401" y="2279"/>
                <a:ext cx="1007" cy="1600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4" cy="1434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0" cy="83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61575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vi-VN"/>
              <a:t>Click to edit Master title style</a:t>
            </a:r>
          </a:p>
        </p:txBody>
      </p:sp>
      <p:sp>
        <p:nvSpPr>
          <p:cNvPr id="61576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vi-VN"/>
              <a:t>Click to edit Master subtitle style</a:t>
            </a:r>
          </a:p>
        </p:txBody>
      </p:sp>
      <p:sp>
        <p:nvSpPr>
          <p:cNvPr id="137" name="Rectangle 13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38" name="Rectangle 1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39" name="Rectangle 1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8B1E94-F58F-46C2-AF0D-002149ED93FC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752493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7CFB65-8AC2-4515-BAAC-9292CD2F31CF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7705686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BF86F2-B1F3-4E54-8112-C48F8B6CC560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0412147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5CE385-754F-48C7-BA50-BEAB80D842A5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8959098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8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E7483B-1A23-45EE-BD5F-7F11DB24C8E3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3126680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07F931-1632-41EC-9796-D0C7CE37DB07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644238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3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44C030-98AA-44E9-9148-53F66561403C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9788579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19F301-98A7-4663-BB19-017DE9EACF34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83190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D002E1-B36F-409E-874B-89EF6AF9E927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7753693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03DB24-EADD-4CE6-A92C-E158D46B3DE7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8388629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A42105-7192-4CA4-B67C-FB18BC152B08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7897941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963270-89D6-4438-AC90-075796069F7A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8637498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701C-44E4-49C1-B709-8C091CB1AFBF}" type="slidenum">
              <a:rPr lang="vi-VN" altLang="en-US" smtClean="0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0652856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3107B-EF19-4918-A1B5-D1DF65726FCF}" type="slidenum">
              <a:rPr lang="vi-VN" altLang="en-US" smtClean="0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280324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4F2E9-AD56-4545-BDFD-28F0EA9BCF49}" type="slidenum">
              <a:rPr lang="vi-VN" altLang="en-US" smtClean="0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5494689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431ED-2863-4E37-B42D-5E89F48F7B60}" type="slidenum">
              <a:rPr lang="vi-VN" altLang="en-US" smtClean="0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9046266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168B7-50B5-43DA-8F24-C11A833B1967}" type="slidenum">
              <a:rPr lang="vi-VN" altLang="en-US" smtClean="0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4628352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BCA98-25B5-4D9E-A799-80DA78B5AC26}" type="slidenum">
              <a:rPr lang="vi-VN" altLang="en-US" smtClean="0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86039741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959A4-5832-45C4-ACA4-AD48174644DB}" type="slidenum">
              <a:rPr lang="vi-VN" altLang="en-US" smtClean="0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570411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0E44DF-94CC-4F5D-9123-5C84F76D34E8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65109531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A68B-F58C-47B9-AC2F-72D9B6337B50}" type="slidenum">
              <a:rPr lang="vi-VN" altLang="en-US" smtClean="0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7382871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10A70-1457-4051-A1C2-C8CAF5928338}" type="slidenum">
              <a:rPr lang="vi-VN" altLang="en-US" smtClean="0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7369402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835AA-713A-48CE-A9A7-DD95470C0CDD}" type="slidenum">
              <a:rPr lang="vi-VN" altLang="en-US" smtClean="0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7525115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835AA-713A-48CE-A9A7-DD95470C0CDD}" type="slidenum">
              <a:rPr lang="vi-VN" altLang="en-US" smtClean="0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5561293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835AA-713A-48CE-A9A7-DD95470C0CDD}" type="slidenum">
              <a:rPr lang="vi-VN" altLang="en-US" smtClean="0"/>
              <a:pPr/>
              <a:t>‹#›</a:t>
            </a:fld>
            <a:endParaRPr lang="vi-V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2385599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835AA-713A-48CE-A9A7-DD95470C0CDD}" type="slidenum">
              <a:rPr lang="vi-VN" altLang="en-US" smtClean="0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02343066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835AA-713A-48CE-A9A7-DD95470C0CDD}" type="slidenum">
              <a:rPr lang="vi-VN" altLang="en-US" smtClean="0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66034119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835AA-713A-48CE-A9A7-DD95470C0CDD}" type="slidenum">
              <a:rPr lang="vi-VN" altLang="en-US" smtClean="0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00150931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D5342-A791-4E60-AF2D-615C58239BA8}" type="slidenum">
              <a:rPr lang="vi-VN" altLang="en-US" smtClean="0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34888524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vi-V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4ACF6-B5DA-45C1-A352-1A0448B55E26}" type="slidenum">
              <a:rPr lang="vi-VN" altLang="en-US" smtClean="0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200538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A1D7F6-0B77-4997-B8CE-57C8F2475A11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124228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A688AF-A4F1-4C5C-9127-EE5FBB9BCCB5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057955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0CCD03-5C4E-4718-9766-EAA59D1C2854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878328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38D1C6-D992-4D01-B30F-F7F437335ED6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020713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E14EB7-008C-4E81-BCC3-78120A76F3BE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061494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18494C-F1B7-4946-BF68-4ECCACB3869C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74636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032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4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5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 smtClean="0"/>
              <a:t>Click to edit Master text styles</a:t>
            </a:r>
          </a:p>
          <a:p>
            <a:pPr lvl="1"/>
            <a:r>
              <a:rPr lang="vi-VN" altLang="en-US" smtClean="0"/>
              <a:t>Second level</a:t>
            </a:r>
          </a:p>
          <a:p>
            <a:pPr lvl="2"/>
            <a:r>
              <a:rPr lang="vi-VN" altLang="en-US" smtClean="0"/>
              <a:t>Third level</a:t>
            </a:r>
          </a:p>
          <a:p>
            <a:pPr lvl="3"/>
            <a:r>
              <a:rPr lang="vi-VN" altLang="en-US" smtClean="0"/>
              <a:t>Fourth level</a:t>
            </a:r>
          </a:p>
          <a:p>
            <a:pPr lvl="4"/>
            <a:r>
              <a:rPr lang="vi-VN" altLang="en-US" smtClean="0"/>
              <a:t>Fifth level</a:t>
            </a:r>
          </a:p>
        </p:txBody>
      </p:sp>
      <p:sp>
        <p:nvSpPr>
          <p:cNvPr id="5018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018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018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484EFE64-B486-45B7-8E59-9CE163C40DAF}" type="slidenum">
              <a:rPr lang="vi-VN" altLang="en-US"/>
              <a:pPr/>
              <a:t>‹#›</a:t>
            </a:fld>
            <a:endParaRPr lang="vi-VN" altLang="en-US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¡"/>
        <a:defRPr sz="27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2056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2188" name="Oval 4"/>
              <p:cNvSpPr>
                <a:spLocks noChangeArrowheads="1"/>
              </p:cNvSpPr>
              <p:nvPr/>
            </p:nvSpPr>
            <p:spPr bwMode="hidden">
              <a:xfrm>
                <a:off x="3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89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2057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2186" name="Oval 7"/>
              <p:cNvSpPr>
                <a:spLocks noChangeArrowheads="1"/>
              </p:cNvSpPr>
              <p:nvPr/>
            </p:nvSpPr>
            <p:spPr bwMode="hidden">
              <a:xfrm>
                <a:off x="-3" y="3"/>
                <a:ext cx="771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87" name="Oval 8"/>
              <p:cNvSpPr>
                <a:spLocks noChangeArrowheads="1"/>
              </p:cNvSpPr>
              <p:nvPr/>
            </p:nvSpPr>
            <p:spPr bwMode="hidden">
              <a:xfrm>
                <a:off x="276" y="254"/>
                <a:ext cx="186" cy="109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2058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2184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85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2059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2060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2182" name="Oval 14"/>
                <p:cNvSpPr>
                  <a:spLocks noChangeArrowheads="1"/>
                </p:cNvSpPr>
                <p:nvPr/>
              </p:nvSpPr>
              <p:spPr bwMode="hidden">
                <a:xfrm>
                  <a:off x="1266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83" name="Oval 15"/>
                <p:cNvSpPr>
                  <a:spLocks noChangeArrowheads="1"/>
                </p:cNvSpPr>
                <p:nvPr/>
              </p:nvSpPr>
              <p:spPr bwMode="hidden">
                <a:xfrm>
                  <a:off x="2382" y="1602"/>
                  <a:ext cx="578" cy="40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2061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2084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2180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70" y="2235"/>
                    <a:ext cx="1714" cy="313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81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2" y="3146"/>
                    <a:ext cx="919" cy="48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85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2178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5" y="2019"/>
                    <a:ext cx="1812" cy="347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79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2" y="2805"/>
                    <a:ext cx="974" cy="54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86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2176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6" y="1832"/>
                    <a:ext cx="1736" cy="303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77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3" y="2420"/>
                    <a:ext cx="931" cy="477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87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2174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16" y="1628"/>
                    <a:ext cx="1677" cy="33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75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88" y="2030"/>
                    <a:ext cx="900" cy="52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88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2172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7" y="1415"/>
                    <a:ext cx="1544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73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1"/>
                    <a:ext cx="829" cy="482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89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2170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2" y="1286"/>
                    <a:ext cx="1404" cy="220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71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7" y="1261"/>
                    <a:ext cx="755" cy="351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90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2168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30" y="1128"/>
                    <a:ext cx="1240" cy="208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69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48" y="918"/>
                    <a:ext cx="668" cy="33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91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2166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5" y="2351"/>
                    <a:ext cx="1723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67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1"/>
                    <a:ext cx="925" cy="48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92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2164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06" cy="347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65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6" y="2982"/>
                    <a:ext cx="968" cy="54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93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2162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10"/>
                    <a:ext cx="1736" cy="303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63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3" y="2598"/>
                    <a:ext cx="931" cy="467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94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2160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2"/>
                    <a:ext cx="1677" cy="328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61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2"/>
                    <a:ext cx="900" cy="52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95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2158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83"/>
                    <a:ext cx="1544" cy="313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9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1" y="1757"/>
                    <a:ext cx="829" cy="49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96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2156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3"/>
                    <a:ext cx="1404" cy="220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7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38"/>
                    <a:ext cx="755" cy="351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97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2154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4" cy="21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5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5"/>
                    <a:ext cx="662" cy="33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98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2152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1" y="1237"/>
                    <a:ext cx="1235" cy="21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3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5" y="898"/>
                    <a:ext cx="662" cy="33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99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2150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79" y="438"/>
                    <a:ext cx="483" cy="8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1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28"/>
                    <a:ext cx="260" cy="132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00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2148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8" y="383"/>
                    <a:ext cx="490" cy="8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49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3" cy="132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01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2146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2" y="958"/>
                    <a:ext cx="1101" cy="217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47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5" y="231"/>
                    <a:ext cx="591" cy="337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02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2144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6" y="921"/>
                    <a:ext cx="1052" cy="21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45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20" y="144"/>
                    <a:ext cx="570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03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2142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14" y="1022"/>
                    <a:ext cx="1232" cy="21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43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3" y="673"/>
                    <a:ext cx="656" cy="337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04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2140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2" y="946"/>
                    <a:ext cx="1227" cy="21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41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1" y="444"/>
                    <a:ext cx="655" cy="33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105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>
                    <a:gd name="T0" fmla="*/ 0 w 2736"/>
                    <a:gd name="T1" fmla="*/ 504 h 504"/>
                    <a:gd name="T2" fmla="*/ 864 w 2736"/>
                    <a:gd name="T3" fmla="*/ 168 h 504"/>
                    <a:gd name="T4" fmla="*/ 1776 w 2736"/>
                    <a:gd name="T5" fmla="*/ 24 h 504"/>
                    <a:gd name="T6" fmla="*/ 2736 w 2736"/>
                    <a:gd name="T7" fmla="*/ 24 h 504"/>
                    <a:gd name="T8" fmla="*/ 2720 w 2736"/>
                    <a:gd name="T9" fmla="*/ 103 h 504"/>
                    <a:gd name="T10" fmla="*/ 1764 w 2736"/>
                    <a:gd name="T11" fmla="*/ 103 h 504"/>
                    <a:gd name="T12" fmla="*/ 654 w 2736"/>
                    <a:gd name="T13" fmla="*/ 292 h 504"/>
                    <a:gd name="T14" fmla="*/ 0 w 2736"/>
                    <a:gd name="T15" fmla="*/ 504 h 50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06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1"/>
                </a:xfrm>
                <a:custGeom>
                  <a:avLst/>
                  <a:gdLst>
                    <a:gd name="T0" fmla="*/ 5 w 1769"/>
                    <a:gd name="T1" fmla="*/ 8 h 791"/>
                    <a:gd name="T2" fmla="*/ 485 w 1769"/>
                    <a:gd name="T3" fmla="*/ 56 h 791"/>
                    <a:gd name="T4" fmla="*/ 1157 w 1769"/>
                    <a:gd name="T5" fmla="*/ 200 h 791"/>
                    <a:gd name="T6" fmla="*/ 1611 w 1769"/>
                    <a:gd name="T7" fmla="*/ 432 h 791"/>
                    <a:gd name="T8" fmla="*/ 1756 w 1769"/>
                    <a:gd name="T9" fmla="*/ 609 h 791"/>
                    <a:gd name="T10" fmla="*/ 1689 w 1769"/>
                    <a:gd name="T11" fmla="*/ 787 h 791"/>
                    <a:gd name="T12" fmla="*/ 1589 w 1769"/>
                    <a:gd name="T13" fmla="*/ 632 h 791"/>
                    <a:gd name="T14" fmla="*/ 1389 w 1769"/>
                    <a:gd name="T15" fmla="*/ 454 h 791"/>
                    <a:gd name="T16" fmla="*/ 1109 w 1769"/>
                    <a:gd name="T17" fmla="*/ 296 h 791"/>
                    <a:gd name="T18" fmla="*/ 581 w 1769"/>
                    <a:gd name="T19" fmla="*/ 152 h 791"/>
                    <a:gd name="T20" fmla="*/ 0 w 1769"/>
                    <a:gd name="T21" fmla="*/ 76 h 791"/>
                    <a:gd name="T22" fmla="*/ 5 w 1769"/>
                    <a:gd name="T23" fmla="*/ 8 h 79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2107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2138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5" y="933"/>
                    <a:ext cx="1055" cy="18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39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3" y="180"/>
                    <a:ext cx="566" cy="28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08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2136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3" y="915"/>
                    <a:ext cx="1154" cy="270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37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1" y="262"/>
                    <a:ext cx="619" cy="422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09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2134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7" y="959"/>
                    <a:ext cx="954" cy="87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35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2"/>
                    <a:ext cx="511" cy="133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10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2132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09" y="2474"/>
                    <a:ext cx="1724" cy="313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33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03"/>
                    <a:ext cx="925" cy="48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11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2130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8" y="2577"/>
                    <a:ext cx="1594" cy="313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31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7" y="3632"/>
                    <a:ext cx="848" cy="48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12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2128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31" y="2685"/>
                    <a:ext cx="1712" cy="30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29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23" y="3891"/>
                    <a:ext cx="917" cy="471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13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2126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7" y="2423"/>
                    <a:ext cx="1723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27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2" y="3435"/>
                    <a:ext cx="925" cy="491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14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2124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33"/>
                    <a:ext cx="1649" cy="299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25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06"/>
                    <a:ext cx="885" cy="46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15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2122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53"/>
                    <a:ext cx="1600" cy="24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23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1" y="3738"/>
                    <a:ext cx="860" cy="38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16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2120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11" y="2708"/>
                    <a:ext cx="1463" cy="247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21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7" y="3724"/>
                    <a:ext cx="789" cy="38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17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2118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3" y="2758"/>
                    <a:ext cx="1432" cy="18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19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51" y="3781"/>
                    <a:ext cx="767" cy="294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062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0" cy="580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3" name="Arc 116"/>
              <p:cNvSpPr>
                <a:spLocks/>
              </p:cNvSpPr>
              <p:nvPr/>
            </p:nvSpPr>
            <p:spPr bwMode="hidden">
              <a:xfrm flipH="1">
                <a:off x="3527" y="725"/>
                <a:ext cx="832" cy="901"/>
              </a:xfrm>
              <a:custGeom>
                <a:avLst/>
                <a:gdLst>
                  <a:gd name="T0" fmla="*/ 211 w 21600"/>
                  <a:gd name="T1" fmla="*/ 0 h 21602"/>
                  <a:gd name="T2" fmla="*/ 832 w 21600"/>
                  <a:gd name="T3" fmla="*/ 901 h 21602"/>
                  <a:gd name="T4" fmla="*/ 0 w 21600"/>
                  <a:gd name="T5" fmla="*/ 872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4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T0" fmla="*/ 1007 w 36729"/>
                  <a:gd name="T1" fmla="*/ 388 h 21600"/>
                  <a:gd name="T2" fmla="*/ 0 w 36729"/>
                  <a:gd name="T3" fmla="*/ 453 h 21600"/>
                  <a:gd name="T4" fmla="*/ 489 w 36729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lnTo>
                      <a:pt x="36729" y="1045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5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5" cy="933"/>
              </a:xfrm>
              <a:custGeom>
                <a:avLst/>
                <a:gdLst>
                  <a:gd name="T0" fmla="*/ 0 w 28940"/>
                  <a:gd name="T1" fmla="*/ 54 h 22305"/>
                  <a:gd name="T2" fmla="*/ 485 w 28940"/>
                  <a:gd name="T3" fmla="*/ 933 h 22305"/>
                  <a:gd name="T4" fmla="*/ 123 w 28940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6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29"/>
              </a:xfrm>
              <a:custGeom>
                <a:avLst/>
                <a:gdLst>
                  <a:gd name="T0" fmla="*/ 0 w 30473"/>
                  <a:gd name="T1" fmla="*/ 79 h 22305"/>
                  <a:gd name="T2" fmla="*/ 791 w 30473"/>
                  <a:gd name="T3" fmla="*/ 929 h 22305"/>
                  <a:gd name="T4" fmla="*/ 230 w 30473"/>
                  <a:gd name="T5" fmla="*/ 90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lnTo>
                      <a:pt x="-1" y="1906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7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T0" fmla="*/ 0 w 34455"/>
                  <a:gd name="T1" fmla="*/ 177 h 22305"/>
                  <a:gd name="T2" fmla="*/ 932 w 34455"/>
                  <a:gd name="T3" fmla="*/ 933 h 22305"/>
                  <a:gd name="T4" fmla="*/ 348 w 34455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T0" fmla="*/ 0 w 34812"/>
                  <a:gd name="T1" fmla="*/ 189 h 22305"/>
                  <a:gd name="T2" fmla="*/ 149 w 34812"/>
                  <a:gd name="T3" fmla="*/ 933 h 22305"/>
                  <a:gd name="T4" fmla="*/ 57 w 34812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9" name="Arc 122"/>
              <p:cNvSpPr>
                <a:spLocks/>
              </p:cNvSpPr>
              <p:nvPr/>
            </p:nvSpPr>
            <p:spPr bwMode="hidden">
              <a:xfrm>
                <a:off x="4269" y="585"/>
                <a:ext cx="393" cy="933"/>
              </a:xfrm>
              <a:custGeom>
                <a:avLst/>
                <a:gdLst>
                  <a:gd name="T0" fmla="*/ 0 w 34812"/>
                  <a:gd name="T1" fmla="*/ 189 h 22305"/>
                  <a:gd name="T2" fmla="*/ 393 w 34812"/>
                  <a:gd name="T3" fmla="*/ 933 h 22305"/>
                  <a:gd name="T4" fmla="*/ 149 w 34812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0" name="Arc 123"/>
              <p:cNvSpPr>
                <a:spLocks/>
              </p:cNvSpPr>
              <p:nvPr/>
            </p:nvSpPr>
            <p:spPr bwMode="hidden">
              <a:xfrm>
                <a:off x="4302" y="463"/>
                <a:ext cx="558" cy="933"/>
              </a:xfrm>
              <a:custGeom>
                <a:avLst/>
                <a:gdLst>
                  <a:gd name="T0" fmla="*/ 0 w 34812"/>
                  <a:gd name="T1" fmla="*/ 189 h 22305"/>
                  <a:gd name="T2" fmla="*/ 558 w 34812"/>
                  <a:gd name="T3" fmla="*/ 933 h 22305"/>
                  <a:gd name="T4" fmla="*/ 212 w 34812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1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88" cy="580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2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1" cy="326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3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T0" fmla="*/ 0 w 36830"/>
                  <a:gd name="T1" fmla="*/ 263 h 22305"/>
                  <a:gd name="T2" fmla="*/ 996 w 36830"/>
                  <a:gd name="T3" fmla="*/ 933 h 22305"/>
                  <a:gd name="T4" fmla="*/ 412 w 36830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lnTo>
                      <a:pt x="0" y="6283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4" name="Arc 127"/>
              <p:cNvSpPr>
                <a:spLocks/>
              </p:cNvSpPr>
              <p:nvPr/>
            </p:nvSpPr>
            <p:spPr bwMode="hidden">
              <a:xfrm flipH="1">
                <a:off x="3426" y="122"/>
                <a:ext cx="724" cy="901"/>
              </a:xfrm>
              <a:custGeom>
                <a:avLst/>
                <a:gdLst>
                  <a:gd name="T0" fmla="*/ 0 w 31881"/>
                  <a:gd name="T1" fmla="*/ 418 h 21600"/>
                  <a:gd name="T2" fmla="*/ 724 w 31881"/>
                  <a:gd name="T3" fmla="*/ 203 h 21600"/>
                  <a:gd name="T4" fmla="*/ 414 w 31881"/>
                  <a:gd name="T5" fmla="*/ 901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lnTo>
                      <a:pt x="-1" y="1001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5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7" cy="901"/>
              </a:xfrm>
              <a:custGeom>
                <a:avLst/>
                <a:gdLst>
                  <a:gd name="T0" fmla="*/ 0 w 31146"/>
                  <a:gd name="T1" fmla="*/ 188 h 21600"/>
                  <a:gd name="T2" fmla="*/ 297 w 31146"/>
                  <a:gd name="T3" fmla="*/ 399 h 21600"/>
                  <a:gd name="T4" fmla="*/ 126 w 31146"/>
                  <a:gd name="T5" fmla="*/ 901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6" name="Freeform 129"/>
              <p:cNvSpPr>
                <a:spLocks/>
              </p:cNvSpPr>
              <p:nvPr/>
            </p:nvSpPr>
            <p:spPr bwMode="hidden">
              <a:xfrm flipH="1">
                <a:off x="3307" y="981"/>
                <a:ext cx="426" cy="598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7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8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9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0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4" cy="41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1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5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2" name="Freeform 135"/>
              <p:cNvSpPr>
                <a:spLocks/>
              </p:cNvSpPr>
              <p:nvPr/>
            </p:nvSpPr>
            <p:spPr bwMode="hidden">
              <a:xfrm rot="-1346631">
                <a:off x="4401" y="599"/>
                <a:ext cx="175" cy="32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3" name="Freeform 136"/>
              <p:cNvSpPr>
                <a:spLocks/>
              </p:cNvSpPr>
              <p:nvPr/>
            </p:nvSpPr>
            <p:spPr bwMode="hidden">
              <a:xfrm rot="1346631" flipH="1">
                <a:off x="3783" y="589"/>
                <a:ext cx="172" cy="330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51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 smtClean="0"/>
              <a:t>Click to edit Master title style</a:t>
            </a:r>
          </a:p>
        </p:txBody>
      </p:sp>
      <p:sp>
        <p:nvSpPr>
          <p:cNvPr id="2052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 smtClean="0"/>
              <a:t>Click to edit Master text styles</a:t>
            </a:r>
          </a:p>
          <a:p>
            <a:pPr lvl="1"/>
            <a:r>
              <a:rPr lang="vi-VN" altLang="en-US" smtClean="0"/>
              <a:t>Second level</a:t>
            </a:r>
          </a:p>
          <a:p>
            <a:pPr lvl="2"/>
            <a:r>
              <a:rPr lang="vi-VN" altLang="en-US" smtClean="0"/>
              <a:t>Third level</a:t>
            </a:r>
          </a:p>
          <a:p>
            <a:pPr lvl="3"/>
            <a:r>
              <a:rPr lang="vi-VN" altLang="en-US" smtClean="0"/>
              <a:t>Fourth level</a:t>
            </a:r>
          </a:p>
          <a:p>
            <a:pPr lvl="4"/>
            <a:r>
              <a:rPr lang="vi-VN" altLang="en-US" smtClean="0"/>
              <a:t>Fifth level</a:t>
            </a:r>
          </a:p>
        </p:txBody>
      </p:sp>
      <p:sp>
        <p:nvSpPr>
          <p:cNvPr id="60555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0556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0557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 Black" panose="020B0A04020102020204" pitchFamily="34" charset="0"/>
              </a:defRPr>
            </a:lvl1pPr>
          </a:lstStyle>
          <a:p>
            <a:fld id="{72652AF8-71EA-4BB9-A8CE-C416DE8CE4EA}" type="slidenum">
              <a:rPr lang="vi-VN" altLang="en-US"/>
              <a:pPr/>
              <a:t>‹#›</a:t>
            </a:fld>
            <a:endParaRPr lang="vi-VN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27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 New Roman" panose="02020603050405020304" pitchFamily="18" charset="0"/>
        <a:buChar char="−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anose="02020603050405020304" pitchFamily="18" charset="0"/>
        <a:buChar char="–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4EFE64-B486-45B7-8E59-9CE163C40DAF}" type="slidenum">
              <a:rPr lang="vi-VN" altLang="en-US" smtClean="0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333106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  <p:sldLayoutId id="2147483841" r:id="rId12"/>
    <p:sldLayoutId id="2147483842" r:id="rId13"/>
    <p:sldLayoutId id="2147483843" r:id="rId14"/>
    <p:sldLayoutId id="2147483844" r:id="rId15"/>
    <p:sldLayoutId id="2147483845" r:id="rId16"/>
    <p:sldLayoutId id="214748384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hocnhac.wps.edu.vn/wp-content/uploads/sites/8/2013/10/1.jpg" TargetMode="Externa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6.jpeg"/><Relationship Id="rId4" Type="http://schemas.openxmlformats.org/officeDocument/2006/relationships/hyperlink" Target="http://hocnhac.wps.edu.vn/wp-content/uploads/sites/8/2013/10/2.jp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hocnhac.wps.edu.vn/wp-content/uploads/sites/8/2013/10/4.jpg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hocnhac.wps.edu.vn/wp-content/uploads/sites/8/2013/10/5.jpg" TargetMode="Externa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16632"/>
            <a:ext cx="7677150" cy="2232248"/>
          </a:xfrm>
          <a:noFill/>
          <a:ln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altLang="en-US" sz="3200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PHÒNG GD-ĐT HUYỆN CẦN GIỜ</a:t>
            </a:r>
            <a:br>
              <a:rPr lang="en-US" altLang="en-US" sz="3200" dirty="0" smtClean="0">
                <a:solidFill>
                  <a:srgbClr val="00B050"/>
                </a:solidFill>
                <a:latin typeface="Times New Roman" panose="02020603050405020304" pitchFamily="18" charset="0"/>
              </a:rPr>
            </a:br>
            <a:r>
              <a:rPr lang="en-US" altLang="en-US" sz="3200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TRƯỜNG </a:t>
            </a:r>
            <a:r>
              <a:rPr lang="en-US" altLang="en-US" sz="3200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BỒI DƯỠNG </a:t>
            </a:r>
            <a:r>
              <a:rPr lang="en-US" altLang="en-US" sz="3200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GIÁO DỤC</a:t>
            </a:r>
            <a:br>
              <a:rPr lang="en-US" altLang="en-US" sz="3200" dirty="0" smtClean="0">
                <a:solidFill>
                  <a:srgbClr val="00B050"/>
                </a:solidFill>
                <a:latin typeface="Times New Roman" panose="02020603050405020304" pitchFamily="18" charset="0"/>
              </a:rPr>
            </a:br>
            <a:r>
              <a:rPr lang="en-US" alt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</a:rPr>
              <a:t>TRƯỜNG TH DOI LẦU</a:t>
            </a:r>
            <a:r>
              <a:rPr lang="en-US" altLang="en-US" sz="3200" dirty="0" smtClean="0">
                <a:solidFill>
                  <a:srgbClr val="CC3300"/>
                </a:solidFill>
                <a:latin typeface="Times New Roman" panose="02020603050405020304" pitchFamily="18" charset="0"/>
              </a:rPr>
              <a:t/>
            </a:r>
            <a:br>
              <a:rPr lang="en-US" altLang="en-US" sz="3200" dirty="0" smtClean="0">
                <a:solidFill>
                  <a:srgbClr val="CC3300"/>
                </a:solidFill>
                <a:latin typeface="Times New Roman" panose="02020603050405020304" pitchFamily="18" charset="0"/>
              </a:rPr>
            </a:br>
            <a:endParaRPr lang="en-US" altLang="en-US" sz="3200" dirty="0" smtClean="0">
              <a:solidFill>
                <a:srgbClr val="CC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47664" y="5393532"/>
            <a:ext cx="6624736" cy="785812"/>
          </a:xfrm>
        </p:spPr>
        <p:txBody>
          <a:bodyPr/>
          <a:lstStyle/>
          <a:p>
            <a:pPr algn="ctr" eaLnBrk="1" hangingPunct="1">
              <a:defRPr/>
            </a:pPr>
            <a:endParaRPr lang="en-US" sz="2000" i="1" dirty="0" smtClean="0">
              <a:solidFill>
                <a:srgbClr val="3333FF"/>
              </a:solidFill>
              <a:latin typeface="Times New Roman" pitchFamily="18" charset="0"/>
            </a:endParaRPr>
          </a:p>
          <a:p>
            <a:pPr lvl="1" indent="0" algn="ctr" eaLnBrk="1" hangingPunct="1">
              <a:buNone/>
              <a:defRPr/>
            </a:pPr>
            <a:r>
              <a:rPr lang="en-US" i="1" dirty="0" smtClean="0">
                <a:solidFill>
                  <a:srgbClr val="3333FF"/>
                </a:solidFill>
                <a:latin typeface="Times New Roman" pitchFamily="18" charset="0"/>
              </a:rPr>
              <a:t>Doi Lầu, Ngày 10 tháng 11 năm 2016</a:t>
            </a:r>
            <a:endParaRPr lang="en-US" i="1" dirty="0" smtClean="0">
              <a:solidFill>
                <a:srgbClr val="3333FF"/>
              </a:solidFill>
              <a:latin typeface="Times New Roman" pitchFamily="18" charset="0"/>
            </a:endParaRPr>
          </a:p>
        </p:txBody>
      </p:sp>
      <p:sp>
        <p:nvSpPr>
          <p:cNvPr id="7172" name="WordArt 4" descr="Paper bag"/>
          <p:cNvSpPr>
            <a:spLocks noChangeArrowheads="1" noChangeShapeType="1" noTextEdit="1"/>
          </p:cNvSpPr>
          <p:nvPr/>
        </p:nvSpPr>
        <p:spPr bwMode="auto">
          <a:xfrm>
            <a:off x="642938" y="2000250"/>
            <a:ext cx="7924800" cy="3786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8676"/>
              </a:avLst>
            </a:prstTxWarp>
          </a:bodyPr>
          <a:lstStyle/>
          <a:p>
            <a:pPr algn="ctr"/>
            <a:endParaRPr lang="vi-VN" sz="3600" b="1" kern="10" dirty="0">
              <a:ln>
                <a:solidFill>
                  <a:schemeClr val="bg2">
                    <a:lumMod val="60000"/>
                    <a:lumOff val="40000"/>
                  </a:schemeClr>
                </a:solidFill>
              </a:ln>
              <a:solidFill>
                <a:srgbClr val="FF5050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3600" b="1" kern="10" dirty="0">
                <a:ln>
                  <a:solidFill>
                    <a:schemeClr val="bg2">
                      <a:lumMod val="60000"/>
                      <a:lumOff val="40000"/>
                    </a:schemeClr>
                  </a:solidFill>
                </a:ln>
                <a:solidFill>
                  <a:srgbClr val="FF505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CHUYÊN ĐỀ “ Hướng dẫn  sử dụng các phần mềm </a:t>
            </a:r>
          </a:p>
          <a:p>
            <a:pPr algn="ctr"/>
            <a:r>
              <a:rPr lang="vi-VN" sz="3600" b="1" kern="10" dirty="0">
                <a:ln>
                  <a:solidFill>
                    <a:schemeClr val="bg2">
                      <a:lumMod val="60000"/>
                      <a:lumOff val="40000"/>
                    </a:schemeClr>
                  </a:solidFill>
                </a:ln>
                <a:solidFill>
                  <a:srgbClr val="FF505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âm nhạc trên máy vi tính” Năm học:2016-2017</a:t>
            </a:r>
          </a:p>
          <a:p>
            <a:pPr algn="ctr"/>
            <a:endParaRPr lang="en-US" sz="3600" b="1" kern="10" dirty="0">
              <a:ln>
                <a:solidFill>
                  <a:schemeClr val="bg2">
                    <a:lumMod val="60000"/>
                    <a:lumOff val="40000"/>
                  </a:schemeClr>
                </a:solidFill>
              </a:ln>
              <a:solidFill>
                <a:srgbClr val="FF5050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3075" grpId="0" build="p"/>
      <p:bldP spid="717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Grp="1" noChangeArrowheads="1"/>
          </p:cNvSpPr>
          <p:nvPr>
            <p:ph type="ctrTitle"/>
          </p:nvPr>
        </p:nvSpPr>
        <p:spPr>
          <a:xfrm>
            <a:off x="315913" y="466724"/>
            <a:ext cx="8113712" cy="1594123"/>
          </a:xfr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solidFill>
              <a:srgbClr val="0099FF"/>
            </a:solidFill>
          </a:ln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dẫn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ghi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nhạc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mềm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Encore: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2519139"/>
            <a:ext cx="7675562" cy="3286125"/>
          </a:xfrm>
        </p:spPr>
        <p:txBody>
          <a:bodyPr/>
          <a:lstStyle/>
          <a:p>
            <a:pPr indent="457200" algn="l">
              <a:spcBef>
                <a:spcPct val="0"/>
              </a:spcBef>
              <a:buClrTx/>
              <a:buSzTx/>
            </a:pPr>
            <a:endParaRPr lang="en-US" altLang="en-US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l">
              <a:spcBef>
                <a:spcPct val="0"/>
              </a:spcBef>
              <a:buClrTx/>
              <a:buSzTx/>
            </a:pPr>
            <a:r>
              <a:rPr lang="en-US" alt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10.Làm Bài tập 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(thực hành chép các bài hát trong sách Âm nhạc lớp 4, lớp 5).</a:t>
            </a:r>
            <a:endParaRPr lang="en-US" altLang="en-US" b="1" dirty="0" smtClean="0">
              <a:solidFill>
                <a:srgbClr val="365F9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l">
              <a:spcBef>
                <a:spcPct val="0"/>
              </a:spcBef>
              <a:buClrTx/>
              <a:buSzTx/>
            </a:pPr>
            <a:r>
              <a:rPr lang="en-US" altLang="en-US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11.Chép lời vào bản nhạc.</a:t>
            </a:r>
            <a:endParaRPr lang="en-US" altLang="en-US" b="1" dirty="0" smtClean="0">
              <a:solidFill>
                <a:srgbClr val="365F9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l">
              <a:spcBef>
                <a:spcPct val="0"/>
              </a:spcBef>
              <a:buClrTx/>
              <a:buSzTx/>
            </a:pPr>
            <a:r>
              <a:rPr lang="en-US" alt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 Lưu tập tin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36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714500"/>
            <a:ext cx="7993062" cy="4381500"/>
          </a:xfrm>
        </p:spPr>
        <p:txBody>
          <a:bodyPr/>
          <a:lstStyle/>
          <a:p>
            <a:r>
              <a:rPr lang="en-US" altLang="en-US" smtClean="0"/>
              <a:t>Bài tập 1: Xử lý bài hát Như Sao sáng ngời</a:t>
            </a:r>
          </a:p>
          <a:p>
            <a:pPr algn="just"/>
            <a:r>
              <a:rPr lang="en-US" altLang="en-US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Trộn lời bạt vào giang tấu, tăng âm lượng 200.</a:t>
            </a:r>
            <a:endParaRPr lang="en-US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Ráp 45s bài Như có Bác Hồ vào cuối bài </a:t>
            </a:r>
            <a:r>
              <a:rPr lang="en-US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 Sao sáng ngời</a:t>
            </a:r>
            <a:r>
              <a:rPr lang="en-US" altLang="en-US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sau 10s tắt âm.</a:t>
            </a:r>
            <a:endParaRPr lang="en-US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Tăng âm lượng lời bạt lên 200%.</a:t>
            </a:r>
            <a:endParaRPr lang="en-US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Tăng tempo toàn bài 110%.</a:t>
            </a:r>
            <a:endParaRPr lang="en-US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Giảm tempo toàn bài 90%</a:t>
            </a:r>
            <a:endParaRPr lang="en-US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28625"/>
            <a:ext cx="7772400" cy="1071563"/>
          </a:xfr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solidFill>
              <a:srgbClr val="0099FF"/>
            </a:solidFill>
          </a:ln>
        </p:spPr>
        <p:txBody>
          <a:bodyPr/>
          <a:lstStyle/>
          <a:p>
            <a:pPr algn="ctr" eaLnBrk="1" hangingPunct="1">
              <a:defRPr/>
            </a:pPr>
            <a:r>
              <a:rPr lang="en-US" sz="2800" dirty="0" err="1" smtClean="0"/>
              <a:t>Hướng</a:t>
            </a:r>
            <a:r>
              <a:rPr lang="en-US" sz="2800" dirty="0" smtClean="0"/>
              <a:t> </a:t>
            </a:r>
            <a:r>
              <a:rPr lang="en-US" sz="2800" dirty="0" err="1" smtClean="0"/>
              <a:t>dẫn</a:t>
            </a:r>
            <a:r>
              <a:rPr lang="en-US" sz="2800" dirty="0" smtClean="0"/>
              <a:t> </a:t>
            </a:r>
            <a:r>
              <a:rPr lang="en-US" sz="2800" dirty="0" err="1" smtClean="0"/>
              <a:t>xử</a:t>
            </a:r>
            <a:r>
              <a:rPr lang="en-US" sz="2800" dirty="0" smtClean="0"/>
              <a:t> </a:t>
            </a:r>
            <a:r>
              <a:rPr lang="en-US" sz="2800" dirty="0" err="1" smtClean="0"/>
              <a:t>lý</a:t>
            </a:r>
            <a:r>
              <a:rPr lang="en-US" sz="2800" dirty="0" smtClean="0"/>
              <a:t> </a:t>
            </a:r>
            <a:r>
              <a:rPr lang="en-US" sz="2800" dirty="0" err="1" smtClean="0"/>
              <a:t>bài</a:t>
            </a:r>
            <a:r>
              <a:rPr lang="en-US" sz="2800" dirty="0" smtClean="0"/>
              <a:t> </a:t>
            </a:r>
            <a:r>
              <a:rPr lang="en-US" sz="2800" dirty="0" err="1" smtClean="0"/>
              <a:t>hát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thực</a:t>
            </a:r>
            <a:r>
              <a:rPr lang="en-US" sz="2800" dirty="0" smtClean="0"/>
              <a:t> </a:t>
            </a:r>
            <a:r>
              <a:rPr lang="en-US" sz="2800" dirty="0" err="1" smtClean="0"/>
              <a:t>hành</a:t>
            </a:r>
            <a:r>
              <a:rPr lang="en-US" sz="2800" dirty="0" smtClean="0"/>
              <a:t> </a:t>
            </a:r>
            <a:r>
              <a:rPr lang="en-US" sz="2800" dirty="0" err="1" smtClean="0"/>
              <a:t>trên</a:t>
            </a:r>
            <a:r>
              <a:rPr lang="en-US" sz="2800" dirty="0" smtClean="0"/>
              <a:t> </a:t>
            </a:r>
            <a:r>
              <a:rPr lang="en-US" sz="2800" dirty="0" err="1" smtClean="0"/>
              <a:t>máy</a:t>
            </a:r>
            <a:r>
              <a:rPr lang="en-US" sz="2800" dirty="0" smtClean="0"/>
              <a:t> </a:t>
            </a:r>
            <a:r>
              <a:rPr lang="en-US" sz="2800" dirty="0" err="1" smtClean="0"/>
              <a:t>bằng</a:t>
            </a:r>
            <a:r>
              <a:rPr lang="en-US" sz="2800" dirty="0" smtClean="0"/>
              <a:t> </a:t>
            </a:r>
            <a:r>
              <a:rPr lang="en-US" sz="2800" dirty="0" err="1" smtClean="0"/>
              <a:t>phần</a:t>
            </a:r>
            <a:r>
              <a:rPr lang="en-US" sz="2800" dirty="0" smtClean="0"/>
              <a:t> </a:t>
            </a:r>
            <a:r>
              <a:rPr lang="en-US" sz="2800" dirty="0" err="1" smtClean="0"/>
              <a:t>mềm</a:t>
            </a:r>
            <a:r>
              <a:rPr lang="en-US" sz="2800" dirty="0" smtClean="0"/>
              <a:t> Adobe Audition:</a:t>
            </a:r>
            <a:endParaRPr lang="en-US" sz="2800" dirty="0" smtClean="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4375" y="1785938"/>
            <a:ext cx="7572375" cy="4000500"/>
          </a:xfrm>
        </p:spPr>
        <p:txBody>
          <a:bodyPr/>
          <a:lstStyle/>
          <a:p>
            <a:pPr algn="ctr"/>
            <a:r>
              <a:rPr lang="en-US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tập 1: Xử lý bài hát Như Sao sáng ngời</a:t>
            </a:r>
          </a:p>
          <a:p>
            <a:pPr algn="l"/>
            <a:r>
              <a:rPr lang="en-US" altLang="en-US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Tăng nữa cung toàn bài 1#.</a:t>
            </a:r>
            <a:endParaRPr lang="en-US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en-US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Tăng thêm 2 cung toàn bài 1#.</a:t>
            </a:r>
            <a:endParaRPr lang="en-US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en-US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Giảm nữa cung toàn bài 1b.</a:t>
            </a:r>
            <a:endParaRPr lang="en-US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en-US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Giảm thêm 2 cung toàn bài 4b.</a:t>
            </a:r>
            <a:endParaRPr lang="en-US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en-US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Nhỏ dần ở đoạn cuối.</a:t>
            </a:r>
            <a:endParaRPr lang="en-US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en-US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42938" y="428625"/>
            <a:ext cx="7858125" cy="11430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rgbClr val="0099FF"/>
            </a:solidFill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Hướng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dẫn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xử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lý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bài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hát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và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thực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hành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trên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máy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bằng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phần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mềm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Adobe Audition:</a:t>
            </a:r>
            <a:endParaRPr lang="en-US" sz="2800" kern="0" dirty="0">
              <a:solidFill>
                <a:srgbClr val="FFFFFF"/>
              </a:solidFill>
              <a:latin typeface="Times New Roman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85813" y="2000250"/>
            <a:ext cx="7715250" cy="3786188"/>
          </a:xfrm>
        </p:spPr>
        <p:txBody>
          <a:bodyPr/>
          <a:lstStyle/>
          <a:p>
            <a:pPr algn="just">
              <a:defRPr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defRPr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Trộn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bạt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4s.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bạt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200%.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1#.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l" eaLnBrk="1" hangingPunct="1">
              <a:defRPr/>
            </a:pPr>
            <a:endParaRPr lang="en-US" sz="2800" dirty="0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42938" y="428625"/>
            <a:ext cx="7643812" cy="11430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rgbClr val="0099FF"/>
            </a:solidFill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Hướng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dẫn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xử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lý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bài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hát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và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thực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hành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trên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máy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bằng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phần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mềm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Adobe Audition:</a:t>
            </a:r>
            <a:endParaRPr lang="en-US" sz="2800" kern="0" dirty="0">
              <a:solidFill>
                <a:srgbClr val="FFFFFF"/>
              </a:solidFill>
              <a:latin typeface="Times New Roman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1714500"/>
            <a:ext cx="7500938" cy="4381500"/>
          </a:xfrm>
        </p:spPr>
        <p:txBody>
          <a:bodyPr/>
          <a:lstStyle/>
          <a:p>
            <a:pPr algn="just">
              <a:defRPr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Trọn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niềm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1.Dán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bạt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ngời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Trọn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niềm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2.Tăng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3.Tăng tempo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120%.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4.Ráp 1’18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10’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l" eaLnBrk="1" hangingPunct="1">
              <a:defRPr/>
            </a:pPr>
            <a:r>
              <a:rPr lang="en-US" dirty="0" smtClean="0"/>
              <a:t>	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42938" y="428625"/>
            <a:ext cx="7643812" cy="11430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rgbClr val="0099FF"/>
            </a:solidFill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Hướng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dẫn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xử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lý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bài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hát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và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thực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hành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trên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máy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bằng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phần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mềm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Adobe Audition:</a:t>
            </a:r>
            <a:endParaRPr lang="en-US" sz="2800" kern="0" dirty="0">
              <a:solidFill>
                <a:srgbClr val="FFFFFF"/>
              </a:solidFill>
              <a:latin typeface="Times New Roman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42938" y="1785938"/>
            <a:ext cx="7858125" cy="2357437"/>
          </a:xfrm>
        </p:spPr>
        <p:txBody>
          <a:bodyPr/>
          <a:lstStyle/>
          <a:p>
            <a:pPr marL="609600" indent="-609600" algn="l" eaLnBrk="1" hangingPunct="1"/>
            <a:endParaRPr lang="en-US" altLang="en-US" sz="2800" smtClean="0"/>
          </a:p>
          <a:p>
            <a:pPr marL="609600" indent="-609600" algn="l" eaLnBrk="1" hangingPunct="1"/>
            <a:r>
              <a:rPr lang="en-US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tập 4: Thực hành trên 1 bài hát tự chọn.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42938" y="428625"/>
            <a:ext cx="7643812" cy="11430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rgbClr val="0099FF"/>
            </a:solidFill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Hướng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dẫn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xử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lý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bài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hát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và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thực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hành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trên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máy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bằng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phần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mềm</a:t>
            </a:r>
            <a:r>
              <a:rPr lang="en-US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Adobe Audition:</a:t>
            </a:r>
            <a:endParaRPr lang="en-US" sz="2800" kern="0" dirty="0">
              <a:solidFill>
                <a:srgbClr val="FFFFFF"/>
              </a:solidFill>
              <a:latin typeface="Times New Roman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57250" y="1785938"/>
            <a:ext cx="7429500" cy="39290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4000" b="1" dirty="0" smtClean="0">
                <a:latin typeface="Times New Roman" panose="02020603050405020304" pitchFamily="18" charset="0"/>
              </a:rPr>
              <a:t>Cám ơn các anh chị lắng nghe .</a:t>
            </a:r>
          </a:p>
          <a:p>
            <a:pPr algn="ctr" eaLnBrk="1" hangingPunct="1">
              <a:buFontTx/>
              <a:buNone/>
            </a:pPr>
            <a:r>
              <a:rPr lang="en-US" altLang="en-US" sz="4000" b="1" dirty="0" smtClean="0">
                <a:latin typeface="Times New Roman" panose="02020603050405020304" pitchFamily="18" charset="0"/>
              </a:rPr>
              <a:t>Chúc các anh chị </a:t>
            </a:r>
          </a:p>
          <a:p>
            <a:pPr algn="ctr" eaLnBrk="1" hangingPunct="1">
              <a:buFontTx/>
              <a:buNone/>
            </a:pPr>
            <a:r>
              <a:rPr lang="en-US" altLang="en-US" sz="4000" b="1" dirty="0" smtClean="0">
                <a:latin typeface="Times New Roman" panose="02020603050405020304" pitchFamily="18" charset="0"/>
              </a:rPr>
              <a:t>thành công trong công tác</a:t>
            </a:r>
          </a:p>
          <a:p>
            <a:pPr algn="ctr" eaLnBrk="1" hangingPunct="1">
              <a:buFontTx/>
              <a:buNone/>
            </a:pPr>
            <a:endParaRPr lang="en-US" altLang="en-US" sz="4000" b="1" dirty="0" smtClean="0">
              <a:latin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altLang="en-US" sz="4000" b="1" dirty="0" smtClean="0">
                <a:latin typeface="Times New Roman" panose="02020603050405020304" pitchFamily="18" charset="0"/>
              </a:rPr>
              <a:t>TẠM BIỆT</a:t>
            </a:r>
            <a:r>
              <a:rPr lang="en-US" altLang="en-US" sz="24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1800" b="1" dirty="0" smtClean="0">
                <a:latin typeface="Times New Roman" panose="02020603050405020304" pitchFamily="18" charset="0"/>
              </a:rPr>
              <a:t> </a:t>
            </a:r>
            <a:endParaRPr lang="en-US" altLang="en-US" sz="1800" i="1" u="sng" dirty="0" smtClean="0">
              <a:latin typeface="Times New Roman" panose="02020603050405020304" pitchFamily="18" charset="0"/>
            </a:endParaRPr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4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4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4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7770813" cy="900113"/>
          </a:xfr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solidFill>
              <a:srgbClr val="0099FF"/>
            </a:solidFill>
          </a:ln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</a:rPr>
              <a:t>1. 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</a:rPr>
              <a:t>Phần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</a:rPr>
              <a:t>nhạc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</a:rPr>
              <a:t>lý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</a:rPr>
              <a:t>cơ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</a:rPr>
              <a:t>bản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1714500"/>
            <a:ext cx="7543800" cy="642938"/>
          </a:xfrm>
        </p:spPr>
        <p:txBody>
          <a:bodyPr>
            <a:normAutofit fontScale="92500" lnSpcReduction="20000"/>
          </a:bodyPr>
          <a:lstStyle/>
          <a:p>
            <a:pPr lvl="4" algn="l" eaLnBrk="1" hangingPunct="1">
              <a:buFont typeface="Wingdings" panose="05000000000000000000" pitchFamily="2" charset="2"/>
              <a:buNone/>
            </a:pPr>
            <a:r>
              <a:rPr lang="en-US" altLang="en-US" sz="3600" dirty="0" smtClean="0">
                <a:latin typeface="Times New Roman" panose="02020603050405020304" pitchFamily="18" charset="0"/>
              </a:rPr>
              <a:t>TÊN NỐT NHẠC</a:t>
            </a:r>
            <a:endParaRPr lang="en-US" altLang="en-US" dirty="0" smtClean="0">
              <a:latin typeface="Times New Roman" panose="02020603050405020304" pitchFamily="18" charset="0"/>
            </a:endParaRPr>
          </a:p>
        </p:txBody>
      </p:sp>
      <p:graphicFrame>
        <p:nvGraphicFramePr>
          <p:cNvPr id="8196" name="Object 5"/>
          <p:cNvGraphicFramePr>
            <a:graphicFrameLocks noChangeAspect="1"/>
          </p:cNvGraphicFramePr>
          <p:nvPr/>
        </p:nvGraphicFramePr>
        <p:xfrm>
          <a:off x="395288" y="2924175"/>
          <a:ext cx="8169275" cy="151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Bitmap Image" r:id="rId3" imgW="4963218" imgH="676369" progId="Paint.Picture">
                  <p:embed/>
                </p:oleObj>
              </mc:Choice>
              <mc:Fallback>
                <p:oleObj name="Bitmap Image" r:id="rId3" imgW="4963218" imgH="676369" progId="Paint.Pi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2924175"/>
                        <a:ext cx="8169275" cy="1511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" name="Text Box 7"/>
          <p:cNvSpPr txBox="1">
            <a:spLocks noChangeArrowheads="1"/>
          </p:cNvSpPr>
          <p:nvPr/>
        </p:nvSpPr>
        <p:spPr bwMode="auto">
          <a:xfrm>
            <a:off x="250825" y="2492375"/>
            <a:ext cx="15351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/>
              <a:t>KHÓA SON</a:t>
            </a:r>
          </a:p>
        </p:txBody>
      </p:sp>
      <p:sp>
        <p:nvSpPr>
          <p:cNvPr id="8198" name="Text Box 7"/>
          <p:cNvSpPr txBox="1">
            <a:spLocks noChangeArrowheads="1"/>
          </p:cNvSpPr>
          <p:nvPr/>
        </p:nvSpPr>
        <p:spPr bwMode="auto">
          <a:xfrm>
            <a:off x="1214438" y="4643438"/>
            <a:ext cx="571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ĐÔ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2143125" y="4643438"/>
            <a:ext cx="571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RÊ</a:t>
            </a:r>
          </a:p>
        </p:txBody>
      </p:sp>
      <p:sp>
        <p:nvSpPr>
          <p:cNvPr id="8200" name="Text Box 7"/>
          <p:cNvSpPr txBox="1">
            <a:spLocks noChangeArrowheads="1"/>
          </p:cNvSpPr>
          <p:nvPr/>
        </p:nvSpPr>
        <p:spPr bwMode="auto">
          <a:xfrm>
            <a:off x="3071813" y="4643438"/>
            <a:ext cx="5000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MI</a:t>
            </a:r>
          </a:p>
        </p:txBody>
      </p:sp>
      <p:sp>
        <p:nvSpPr>
          <p:cNvPr id="8201" name="Text Box 7"/>
          <p:cNvSpPr txBox="1">
            <a:spLocks noChangeArrowheads="1"/>
          </p:cNvSpPr>
          <p:nvPr/>
        </p:nvSpPr>
        <p:spPr bwMode="auto">
          <a:xfrm>
            <a:off x="3857625" y="4643438"/>
            <a:ext cx="7143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PHA</a:t>
            </a:r>
          </a:p>
        </p:txBody>
      </p:sp>
      <p:sp>
        <p:nvSpPr>
          <p:cNvPr id="8202" name="Text Box 7"/>
          <p:cNvSpPr txBox="1">
            <a:spLocks noChangeArrowheads="1"/>
          </p:cNvSpPr>
          <p:nvPr/>
        </p:nvSpPr>
        <p:spPr bwMode="auto">
          <a:xfrm>
            <a:off x="4786313" y="4643438"/>
            <a:ext cx="7143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SON</a:t>
            </a:r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 rot="10800000" flipV="1">
            <a:off x="5715000" y="4654550"/>
            <a:ext cx="6429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LA</a:t>
            </a:r>
          </a:p>
        </p:txBody>
      </p:sp>
      <p:sp>
        <p:nvSpPr>
          <p:cNvPr id="8204" name="Text Box 7"/>
          <p:cNvSpPr txBox="1">
            <a:spLocks noChangeArrowheads="1"/>
          </p:cNvSpPr>
          <p:nvPr/>
        </p:nvSpPr>
        <p:spPr bwMode="auto">
          <a:xfrm>
            <a:off x="6572250" y="4643438"/>
            <a:ext cx="6635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SI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  <p:bldP spid="8197" grpId="0"/>
      <p:bldP spid="8198" grpId="0"/>
      <p:bldP spid="8199" grpId="0"/>
      <p:bldP spid="8200" grpId="0"/>
      <p:bldP spid="8201" grpId="0"/>
      <p:bldP spid="8202" grpId="0"/>
      <p:bldP spid="8203" grpId="0"/>
      <p:bldP spid="820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4375" y="188640"/>
            <a:ext cx="7770813" cy="978173"/>
          </a:xfr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solidFill>
              <a:srgbClr val="0099FF"/>
            </a:solidFill>
          </a:ln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</a:rPr>
              <a:t>. 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</a:rPr>
              <a:t>Phần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</a:rPr>
              <a:t>nhạc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</a:rPr>
              <a:t>lý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</a:rPr>
              <a:t>cơ</a:t>
            </a:r>
            <a:r>
              <a:rPr lang="en-US" dirty="0" smtClean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FFFFFF"/>
                </a:solidFill>
                <a:latin typeface="Times New Roman" pitchFamily="18" charset="0"/>
              </a:rPr>
              <a:t>bản</a:t>
            </a:r>
            <a:endParaRPr lang="en-US" dirty="0" smtClean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1093812"/>
            <a:ext cx="7543800" cy="5143500"/>
          </a:xfrm>
        </p:spPr>
        <p:txBody>
          <a:bodyPr>
            <a:normAutofit fontScale="92500"/>
          </a:bodyPr>
          <a:lstStyle/>
          <a:p>
            <a:pPr algn="ctr"/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Hình nốt và dấu lặng</a:t>
            </a:r>
          </a:p>
          <a:p>
            <a:pPr algn="ctr"/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1.1.Nốt tròn – Lặng tròn</a:t>
            </a:r>
          </a:p>
          <a:p>
            <a:pPr algn="just">
              <a:buFontTx/>
              <a:buChar char="-"/>
            </a:pPr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 nốt chỉ có một hình tròn duy nhất, đây là nốt nhạc có giá trị lớn nhất, trong bản nhạc có nhịp 4 thì nốt tròn sẽ kéo dài trong 4 nhịp. </a:t>
            </a:r>
          </a:p>
          <a:p>
            <a:pPr>
              <a:buFontTx/>
              <a:buChar char="-"/>
            </a:pPr>
            <a:endParaRPr lang="en-US" altLang="en-US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1.2.Nốt trắng – Lặng trắng</a:t>
            </a:r>
          </a:p>
          <a:p>
            <a:pPr algn="just"/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Nốt trắng có giá trị bằng một nửa nốt tròn, nghĩa là sẽ kéo dài trong 2 nhịp. </a:t>
            </a:r>
          </a:p>
          <a:p>
            <a:pPr algn="l" eaLnBrk="1" hangingPunct="1"/>
            <a:endParaRPr lang="en-US" alt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220" name="Picture 4" descr="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75" y="3723307"/>
            <a:ext cx="2143125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 descr="2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3825" y="5891323"/>
            <a:ext cx="1781175" cy="691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024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14771" y="1357313"/>
            <a:ext cx="7313613" cy="5072062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		1.3.Nốt Đ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– Lặng Đ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Nốt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đen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nửa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nốt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trắng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defRPr/>
            </a:pPr>
            <a:endParaRPr lang="pt-BR" sz="32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ctr">
              <a:buFont typeface="Wingdings" panose="05000000000000000000" pitchFamily="2" charset="2"/>
              <a:buNone/>
              <a:defRPr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ctr">
              <a:buFont typeface="Wingdings" panose="05000000000000000000" pitchFamily="2" charset="2"/>
              <a:buNone/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1.4.Nốt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móc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đơn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lặng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đơn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Nốt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móc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đơn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nửa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nốt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đen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Nghĩa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nhịp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thì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chơi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nốt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móc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đơn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pt-B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eaLnBrk="1" hangingPunct="1">
              <a:buFont typeface="Wingdings" panose="05000000000000000000" pitchFamily="2" charset="2"/>
              <a:buNone/>
              <a:defRPr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714375" y="500063"/>
            <a:ext cx="7770813" cy="66675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solidFill>
              <a:srgbClr val="0099FF"/>
            </a:solidFill>
          </a:ln>
        </p:spPr>
        <p:txBody>
          <a:bodyPr/>
          <a:lstStyle/>
          <a:p>
            <a:pPr algn="ctr">
              <a:defRPr/>
            </a:pPr>
            <a:r>
              <a:rPr lang="en-US" sz="3900" b="1" kern="0">
                <a:solidFill>
                  <a:srgbClr val="FFFFFF"/>
                </a:solidFill>
                <a:latin typeface="Times New Roman" pitchFamily="18" charset="0"/>
                <a:ea typeface="+mj-ea"/>
                <a:cs typeface="+mj-cs"/>
              </a:rPr>
              <a:t>. Phần nhạc lý cơ bản</a:t>
            </a:r>
            <a:endParaRPr lang="en-US" sz="3900" b="1" kern="0" dirty="0">
              <a:solidFill>
                <a:srgbClr val="FFFFFF"/>
              </a:solidFill>
              <a:latin typeface="Times New Roman" pitchFamily="18" charset="0"/>
              <a:ea typeface="+mj-ea"/>
              <a:cs typeface="+mj-cs"/>
            </a:endParaRPr>
          </a:p>
        </p:txBody>
      </p:sp>
      <p:pic>
        <p:nvPicPr>
          <p:cNvPr id="10244" name="Picture 4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549" y="2428875"/>
            <a:ext cx="2214563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5" descr="4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438" y="5072063"/>
            <a:ext cx="2214562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820935" y="1557338"/>
            <a:ext cx="7783513" cy="4157662"/>
          </a:xfrm>
        </p:spPr>
        <p:txBody>
          <a:bodyPr>
            <a:normAutofit fontScale="70000" lnSpcReduction="20000"/>
          </a:bodyPr>
          <a:lstStyle/>
          <a:p>
            <a:pPr marL="457200" indent="-457200" eaLnBrk="1" hangingPunct="1">
              <a:buFont typeface="Wingdings" panose="05000000000000000000" pitchFamily="2" charset="2"/>
              <a:buNone/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1.5.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Nốt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móc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kép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lặng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kép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eaLnBrk="1" hangingPunct="1">
              <a:buFont typeface="Wingdings" panose="05000000000000000000" pitchFamily="2" charset="2"/>
              <a:buAutoNum type="arabicPeriod"/>
              <a:defRPr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buFont typeface="Wingdings" panose="05000000000000000000" pitchFamily="2" charset="2"/>
              <a:buNone/>
              <a:defRPr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cũng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tương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nốt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móc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kép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nốt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móc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chúng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sẽ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nhỏ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hơn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nữa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vòng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nhịp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chơi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nốt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móc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kép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8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nốt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móc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pt-BR" sz="24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eaLnBrk="1" hangingPunct="1">
              <a:buFont typeface="Wingdings" panose="05000000000000000000" pitchFamily="2" charset="2"/>
              <a:buNone/>
              <a:defRPr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714375" y="500063"/>
            <a:ext cx="7770813" cy="66675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solidFill>
              <a:srgbClr val="0099FF"/>
            </a:solidFill>
          </a:ln>
        </p:spPr>
        <p:txBody>
          <a:bodyPr/>
          <a:lstStyle/>
          <a:p>
            <a:pPr algn="ctr">
              <a:defRPr/>
            </a:pPr>
            <a:r>
              <a:rPr lang="en-US" sz="3900" b="1" kern="0">
                <a:solidFill>
                  <a:srgbClr val="FFFFFF"/>
                </a:solidFill>
                <a:latin typeface="Times New Roman" pitchFamily="18" charset="0"/>
                <a:ea typeface="+mj-ea"/>
                <a:cs typeface="+mj-cs"/>
              </a:rPr>
              <a:t>. Phần nhạc lý cơ bản</a:t>
            </a:r>
            <a:endParaRPr lang="en-US" sz="3900" b="1" kern="0" dirty="0">
              <a:solidFill>
                <a:srgbClr val="FFFFFF"/>
              </a:solidFill>
              <a:latin typeface="Times New Roman" pitchFamily="18" charset="0"/>
              <a:ea typeface="+mj-ea"/>
              <a:cs typeface="+mj-cs"/>
            </a:endParaRPr>
          </a:p>
        </p:txBody>
      </p:sp>
      <p:pic>
        <p:nvPicPr>
          <p:cNvPr id="11268" name="Picture 4" descr="5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25" y="2143125"/>
            <a:ext cx="2786063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714375" y="500063"/>
            <a:ext cx="7770813" cy="66675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solidFill>
              <a:srgbClr val="0099FF"/>
            </a:solidFill>
          </a:ln>
        </p:spPr>
        <p:txBody>
          <a:bodyPr/>
          <a:lstStyle/>
          <a:p>
            <a:pPr algn="ctr">
              <a:defRPr/>
            </a:pPr>
            <a:r>
              <a:rPr lang="en-US" sz="3900" b="1" kern="0" dirty="0" err="1">
                <a:solidFill>
                  <a:srgbClr val="FFFFFF"/>
                </a:solidFill>
                <a:latin typeface="Times New Roman" pitchFamily="18" charset="0"/>
                <a:ea typeface="+mj-ea"/>
                <a:cs typeface="+mj-cs"/>
              </a:rPr>
              <a:t>Phần</a:t>
            </a:r>
            <a:r>
              <a:rPr lang="en-US" sz="3900" b="1" kern="0" dirty="0">
                <a:solidFill>
                  <a:srgbClr val="FFFFFF"/>
                </a:solidFill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en-US" sz="3900" b="1" kern="0" dirty="0" err="1">
                <a:solidFill>
                  <a:srgbClr val="FFFFFF"/>
                </a:solidFill>
                <a:latin typeface="Times New Roman" pitchFamily="18" charset="0"/>
                <a:ea typeface="+mj-ea"/>
                <a:cs typeface="+mj-cs"/>
              </a:rPr>
              <a:t>nhạc</a:t>
            </a:r>
            <a:r>
              <a:rPr lang="en-US" sz="3900" b="1" kern="0" dirty="0">
                <a:solidFill>
                  <a:srgbClr val="FFFFFF"/>
                </a:solidFill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en-US" sz="3900" b="1" kern="0" dirty="0" err="1">
                <a:solidFill>
                  <a:srgbClr val="FFFFFF"/>
                </a:solidFill>
                <a:latin typeface="Times New Roman" pitchFamily="18" charset="0"/>
                <a:ea typeface="+mj-ea"/>
                <a:cs typeface="+mj-cs"/>
              </a:rPr>
              <a:t>lý</a:t>
            </a:r>
            <a:r>
              <a:rPr lang="en-US" sz="3900" b="1" kern="0" dirty="0">
                <a:solidFill>
                  <a:srgbClr val="FFFFFF"/>
                </a:solidFill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en-US" sz="3900" b="1" kern="0" dirty="0" err="1">
                <a:solidFill>
                  <a:srgbClr val="FFFFFF"/>
                </a:solidFill>
                <a:latin typeface="Times New Roman" pitchFamily="18" charset="0"/>
                <a:ea typeface="+mj-ea"/>
                <a:cs typeface="+mj-cs"/>
              </a:rPr>
              <a:t>cơ</a:t>
            </a:r>
            <a:r>
              <a:rPr lang="en-US" sz="3900" b="1" kern="0" dirty="0">
                <a:solidFill>
                  <a:srgbClr val="FFFFFF"/>
                </a:solidFill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en-US" sz="3900" b="1" kern="0" dirty="0" err="1">
                <a:solidFill>
                  <a:srgbClr val="FFFFFF"/>
                </a:solidFill>
                <a:latin typeface="Times New Roman" pitchFamily="18" charset="0"/>
                <a:ea typeface="+mj-ea"/>
                <a:cs typeface="+mj-cs"/>
              </a:rPr>
              <a:t>bản</a:t>
            </a:r>
            <a:endParaRPr lang="en-US" sz="3900" b="1" kern="0" dirty="0">
              <a:solidFill>
                <a:srgbClr val="FFFFFF"/>
              </a:solidFill>
              <a:latin typeface="Times New Roman" pitchFamily="18" charset="0"/>
              <a:ea typeface="+mj-ea"/>
              <a:cs typeface="+mj-cs"/>
            </a:endParaRPr>
          </a:p>
        </p:txBody>
      </p:sp>
      <p:sp>
        <p:nvSpPr>
          <p:cNvPr id="12291" name="Rectangle 8"/>
          <p:cNvSpPr>
            <a:spLocks noChangeArrowheads="1"/>
          </p:cNvSpPr>
          <p:nvPr/>
        </p:nvSpPr>
        <p:spPr bwMode="auto">
          <a:xfrm>
            <a:off x="1000125" y="1785938"/>
            <a:ext cx="6929438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en-US" sz="3200" dirty="0"/>
              <a:t>2. Trường độ: dài –ngắn</a:t>
            </a:r>
          </a:p>
          <a:p>
            <a:pPr eaLnBrk="1" hangingPunct="1"/>
            <a:r>
              <a:rPr lang="pt-BR" altLang="en-US" sz="3200" dirty="0"/>
              <a:t>3. Cao độ: Cao – thấp</a:t>
            </a:r>
            <a:endParaRPr lang="vi-VN" altLang="en-US" sz="3200" dirty="0"/>
          </a:p>
          <a:p>
            <a:pPr eaLnBrk="1" hangingPunct="1"/>
            <a:r>
              <a:rPr lang="pt-BR" altLang="en-US" sz="3200" dirty="0"/>
              <a:t>4. Nhịp: Khoảng thời gian chia đều trong 1 bản nhạc.</a:t>
            </a:r>
          </a:p>
          <a:p>
            <a:pPr eaLnBrk="1" hangingPunct="1"/>
            <a:r>
              <a:rPr lang="pt-BR" altLang="en-US" sz="3200" dirty="0"/>
              <a:t>5. Phách là:</a:t>
            </a:r>
          </a:p>
          <a:p>
            <a:pPr eaLnBrk="1" hangingPunct="1"/>
            <a:r>
              <a:rPr lang="pt-BR" altLang="en-US" sz="3200" dirty="0"/>
              <a:t>6. Hóa biểu: </a:t>
            </a:r>
            <a:r>
              <a:rPr lang="vi-VN" altLang="en-US" sz="3200" dirty="0"/>
              <a:t>Gồm có 7 (#)thăng và 7 (b) giáng.</a:t>
            </a:r>
            <a:endParaRPr lang="en-US" altLang="en-US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29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Grp="1" noChangeArrowheads="1"/>
          </p:cNvSpPr>
          <p:nvPr>
            <p:ph type="ctrTitle"/>
          </p:nvPr>
        </p:nvSpPr>
        <p:spPr>
          <a:xfrm>
            <a:off x="315913" y="116632"/>
            <a:ext cx="8113712" cy="1740743"/>
          </a:xfr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solidFill>
              <a:srgbClr val="0099FF"/>
            </a:solidFill>
          </a:ln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dẫn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ghi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nhạc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mềm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Encore: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857375"/>
            <a:ext cx="7675562" cy="4214813"/>
          </a:xfrm>
        </p:spPr>
        <p:txBody>
          <a:bodyPr>
            <a:noAutofit/>
          </a:bodyPr>
          <a:lstStyle/>
          <a:p>
            <a:pPr algn="just"/>
            <a:endParaRPr lang="en-US" altLang="en-US" sz="12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1.Tạo </a:t>
            </a:r>
            <a:r>
              <a:rPr lang="en-US" altLang="en-US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tin mới.</a:t>
            </a:r>
            <a:endParaRPr lang="en-US" altLang="en-US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Dời khuông nhạc.</a:t>
            </a:r>
            <a:endParaRPr lang="en-US" altLang="en-US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Định lại kích thước khuôn nhạc có độ rộng từ 3 lên 4.</a:t>
            </a:r>
            <a:endParaRPr lang="en-US" altLang="en-US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Đóng ô nhịp đầu của khuôn nhạc.</a:t>
            </a:r>
            <a:endParaRPr lang="en-US" altLang="en-US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Cách gắn nhịp 2/4 thành nhịp 4/4 10.Làm Bài tập </a:t>
            </a:r>
            <a:r>
              <a:rPr lang="en-US" alt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altLang="en-US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Ký nhạc vào khuông nhạc.</a:t>
            </a:r>
          </a:p>
          <a:p>
            <a:pPr algn="just"/>
            <a:r>
              <a:rPr lang="en-US" altLang="en-US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7.Đặt dấu quay lại.</a:t>
            </a:r>
          </a:p>
          <a:p>
            <a:pPr algn="just"/>
            <a:r>
              <a:rPr lang="en-US" altLang="en-US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Khung thay đổi.</a:t>
            </a:r>
          </a:p>
          <a:p>
            <a:pPr algn="just"/>
            <a:r>
              <a:rPr lang="en-US" altLang="en-US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Cắt ô nhịp và thêm ô nhịp cho dòng nhạc.</a:t>
            </a:r>
          </a:p>
          <a:p>
            <a:pPr algn="just"/>
            <a:r>
              <a:rPr lang="en-US" altLang="en-US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Chép lời vào bản nhạc.</a:t>
            </a:r>
            <a:endParaRPr lang="en-US" altLang="en-US" sz="12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1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</a:t>
            </a:r>
            <a:r>
              <a:rPr lang="en-US" altLang="en-US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Lưu tập tin</a:t>
            </a:r>
            <a:r>
              <a:rPr lang="en-US" alt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endParaRPr lang="en-US" altLang="en-US" sz="1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ct val="0"/>
              </a:spcBef>
              <a:buClrTx/>
              <a:buSzTx/>
            </a:pPr>
            <a:r>
              <a:rPr lang="en-US" altLang="en-US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3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3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38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638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638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638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2071688"/>
            <a:ext cx="7993062" cy="4357687"/>
          </a:xfrm>
        </p:spPr>
        <p:txBody>
          <a:bodyPr/>
          <a:lstStyle/>
          <a:p>
            <a:pPr algn="just"/>
            <a:r>
              <a:rPr lang="pt-BR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altLang="en-US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Tạo tập tin mới.</a:t>
            </a:r>
            <a:endParaRPr lang="en-US" alt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altLang="en-US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Dời khuông nhạc.</a:t>
            </a:r>
            <a:endParaRPr lang="en-US" alt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altLang="en-US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Định lại kích thước khuôn nhạc có độ rộng từ 3 lên 4.</a:t>
            </a:r>
            <a:endParaRPr lang="en-US" alt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altLang="en-US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Đóng ô nhịp đầu của khuôn nhạc.</a:t>
            </a:r>
            <a:endParaRPr lang="en-US" alt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altLang="en-US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Cách gắn nhịp 2/4 thành nhịp 4/4.                 .</a:t>
            </a:r>
            <a:endParaRPr lang="en-US" alt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1" hangingPunct="1"/>
            <a:endParaRPr lang="en-US" alt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714375" y="500063"/>
            <a:ext cx="7770813" cy="1500187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solidFill>
              <a:srgbClr val="0099FF"/>
            </a:solidFill>
          </a:ln>
        </p:spPr>
        <p:txBody>
          <a:bodyPr/>
          <a:lstStyle/>
          <a:p>
            <a:pPr algn="ctr">
              <a:defRPr/>
            </a:pPr>
            <a:r>
              <a:rPr lang="en-US" sz="3900" b="1" kern="0" dirty="0">
                <a:solidFill>
                  <a:srgbClr val="FFFFFF"/>
                </a:solidFill>
                <a:latin typeface="Times New Roman" pitchFamily="18" charset="0"/>
                <a:ea typeface="+mj-ea"/>
                <a:cs typeface="+mj-cs"/>
              </a:rPr>
              <a:t>. </a:t>
            </a:r>
            <a:r>
              <a:rPr lang="en-US" sz="3600" dirty="0" err="1">
                <a:latin typeface="+mn-lt"/>
                <a:cs typeface="Arial" charset="0"/>
              </a:rPr>
              <a:t>Hướng</a:t>
            </a:r>
            <a:r>
              <a:rPr lang="en-US" sz="3600" dirty="0">
                <a:latin typeface="+mn-lt"/>
                <a:cs typeface="Arial" charset="0"/>
              </a:rPr>
              <a:t> </a:t>
            </a:r>
            <a:r>
              <a:rPr lang="en-US" sz="3600" dirty="0" err="1">
                <a:latin typeface="+mn-lt"/>
                <a:cs typeface="Arial" charset="0"/>
              </a:rPr>
              <a:t>dẫn</a:t>
            </a:r>
            <a:r>
              <a:rPr lang="en-US" sz="3600" dirty="0">
                <a:latin typeface="+mn-lt"/>
                <a:cs typeface="Arial" charset="0"/>
              </a:rPr>
              <a:t> </a:t>
            </a:r>
            <a:r>
              <a:rPr lang="en-US" sz="3600" dirty="0" err="1">
                <a:latin typeface="+mn-lt"/>
                <a:cs typeface="Arial" charset="0"/>
              </a:rPr>
              <a:t>ghi</a:t>
            </a:r>
            <a:r>
              <a:rPr lang="en-US" sz="3600" dirty="0">
                <a:latin typeface="+mn-lt"/>
                <a:cs typeface="Arial" charset="0"/>
              </a:rPr>
              <a:t> </a:t>
            </a:r>
            <a:r>
              <a:rPr lang="en-US" sz="3600" dirty="0" err="1">
                <a:latin typeface="+mn-lt"/>
                <a:cs typeface="Arial" charset="0"/>
              </a:rPr>
              <a:t>nhạc</a:t>
            </a:r>
            <a:r>
              <a:rPr lang="en-US" sz="3600" dirty="0">
                <a:latin typeface="+mn-lt"/>
                <a:cs typeface="Arial" charset="0"/>
              </a:rPr>
              <a:t> </a:t>
            </a:r>
            <a:r>
              <a:rPr lang="en-US" sz="3600" dirty="0" err="1">
                <a:latin typeface="+mn-lt"/>
                <a:cs typeface="Arial" charset="0"/>
              </a:rPr>
              <a:t>và</a:t>
            </a:r>
            <a:r>
              <a:rPr lang="en-US" sz="3600" dirty="0">
                <a:latin typeface="+mn-lt"/>
                <a:cs typeface="Arial" charset="0"/>
              </a:rPr>
              <a:t> </a:t>
            </a:r>
            <a:r>
              <a:rPr lang="en-US" sz="3600" dirty="0" err="1">
                <a:latin typeface="+mn-lt"/>
                <a:cs typeface="Arial" charset="0"/>
              </a:rPr>
              <a:t>thực</a:t>
            </a:r>
            <a:r>
              <a:rPr lang="en-US" sz="3600" dirty="0">
                <a:latin typeface="+mn-lt"/>
                <a:cs typeface="Arial" charset="0"/>
              </a:rPr>
              <a:t> </a:t>
            </a:r>
            <a:r>
              <a:rPr lang="en-US" sz="3600" dirty="0" err="1">
                <a:latin typeface="+mn-lt"/>
                <a:cs typeface="Arial" charset="0"/>
              </a:rPr>
              <a:t>hành</a:t>
            </a:r>
            <a:r>
              <a:rPr lang="en-US" sz="3600" dirty="0">
                <a:latin typeface="+mn-lt"/>
                <a:cs typeface="Arial" charset="0"/>
              </a:rPr>
              <a:t> </a:t>
            </a:r>
            <a:r>
              <a:rPr lang="en-US" sz="3600" dirty="0" err="1">
                <a:latin typeface="+mn-lt"/>
                <a:cs typeface="Arial" charset="0"/>
              </a:rPr>
              <a:t>trên</a:t>
            </a:r>
            <a:r>
              <a:rPr lang="en-US" sz="3600" dirty="0">
                <a:latin typeface="+mn-lt"/>
                <a:cs typeface="Arial" charset="0"/>
              </a:rPr>
              <a:t> </a:t>
            </a:r>
            <a:r>
              <a:rPr lang="en-US" sz="3600" dirty="0" err="1">
                <a:latin typeface="+mn-lt"/>
                <a:cs typeface="Arial" charset="0"/>
              </a:rPr>
              <a:t>máy</a:t>
            </a:r>
            <a:r>
              <a:rPr lang="en-US" sz="3600" dirty="0">
                <a:latin typeface="+mn-lt"/>
                <a:cs typeface="Arial" charset="0"/>
              </a:rPr>
              <a:t> </a:t>
            </a:r>
            <a:r>
              <a:rPr lang="en-US" sz="3600" dirty="0" err="1">
                <a:latin typeface="+mn-lt"/>
                <a:cs typeface="Arial" charset="0"/>
              </a:rPr>
              <a:t>bằng</a:t>
            </a:r>
            <a:r>
              <a:rPr lang="en-US" sz="3600" dirty="0">
                <a:latin typeface="+mn-lt"/>
                <a:cs typeface="Arial" charset="0"/>
              </a:rPr>
              <a:t> </a:t>
            </a:r>
            <a:r>
              <a:rPr lang="en-US" sz="3600" dirty="0" err="1">
                <a:latin typeface="+mn-lt"/>
                <a:cs typeface="Arial" charset="0"/>
              </a:rPr>
              <a:t>phần</a:t>
            </a:r>
            <a:r>
              <a:rPr lang="en-US" sz="3600" dirty="0">
                <a:latin typeface="+mn-lt"/>
                <a:cs typeface="Arial" charset="0"/>
              </a:rPr>
              <a:t> </a:t>
            </a:r>
            <a:r>
              <a:rPr lang="en-US" sz="3600" dirty="0" err="1">
                <a:latin typeface="+mn-lt"/>
                <a:cs typeface="Arial" charset="0"/>
              </a:rPr>
              <a:t>mềm</a:t>
            </a:r>
            <a:r>
              <a:rPr lang="en-US" sz="3600" dirty="0">
                <a:latin typeface="+mn-lt"/>
                <a:cs typeface="Arial" charset="0"/>
              </a:rPr>
              <a:t> </a:t>
            </a:r>
            <a:r>
              <a:rPr lang="en-US" sz="4000" dirty="0">
                <a:latin typeface="+mn-lt"/>
                <a:cs typeface="Arial" charset="0"/>
              </a:rPr>
              <a:t>Encore: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build="p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714375" y="500063"/>
            <a:ext cx="7770813" cy="1285875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solidFill>
              <a:srgbClr val="0099FF"/>
            </a:solidFill>
          </a:ln>
        </p:spPr>
        <p:txBody>
          <a:bodyPr/>
          <a:lstStyle/>
          <a:p>
            <a:pPr algn="ctr">
              <a:defRPr/>
            </a:pPr>
            <a:r>
              <a:rPr lang="en-US" sz="3900" b="1" kern="0" dirty="0">
                <a:solidFill>
                  <a:srgbClr val="FFFFFF"/>
                </a:solidFill>
                <a:latin typeface="Times New Roman" pitchFamily="18" charset="0"/>
                <a:ea typeface="+mj-ea"/>
                <a:cs typeface="+mj-cs"/>
              </a:rPr>
              <a:t>. </a:t>
            </a:r>
            <a:r>
              <a:rPr lang="en-US" sz="3600" dirty="0" err="1">
                <a:latin typeface="+mn-lt"/>
                <a:cs typeface="Arial" charset="0"/>
              </a:rPr>
              <a:t>Hướng</a:t>
            </a:r>
            <a:r>
              <a:rPr lang="en-US" sz="3600" dirty="0">
                <a:latin typeface="+mn-lt"/>
                <a:cs typeface="Arial" charset="0"/>
              </a:rPr>
              <a:t> </a:t>
            </a:r>
            <a:r>
              <a:rPr lang="en-US" sz="3600" dirty="0" err="1">
                <a:latin typeface="+mn-lt"/>
                <a:cs typeface="Arial" charset="0"/>
              </a:rPr>
              <a:t>dẫn</a:t>
            </a:r>
            <a:r>
              <a:rPr lang="en-US" sz="3600" dirty="0">
                <a:latin typeface="+mn-lt"/>
                <a:cs typeface="Arial" charset="0"/>
              </a:rPr>
              <a:t> </a:t>
            </a:r>
            <a:r>
              <a:rPr lang="en-US" sz="3600" dirty="0" err="1">
                <a:latin typeface="+mn-lt"/>
                <a:cs typeface="Arial" charset="0"/>
              </a:rPr>
              <a:t>ghi</a:t>
            </a:r>
            <a:r>
              <a:rPr lang="en-US" sz="3600" dirty="0">
                <a:latin typeface="+mn-lt"/>
                <a:cs typeface="Arial" charset="0"/>
              </a:rPr>
              <a:t> </a:t>
            </a:r>
            <a:r>
              <a:rPr lang="en-US" sz="3600" dirty="0" err="1">
                <a:latin typeface="+mn-lt"/>
                <a:cs typeface="Arial" charset="0"/>
              </a:rPr>
              <a:t>nhạc</a:t>
            </a:r>
            <a:r>
              <a:rPr lang="en-US" sz="3600" dirty="0">
                <a:latin typeface="+mn-lt"/>
                <a:cs typeface="Arial" charset="0"/>
              </a:rPr>
              <a:t> </a:t>
            </a:r>
            <a:r>
              <a:rPr lang="en-US" sz="3600" dirty="0" err="1">
                <a:latin typeface="+mn-lt"/>
                <a:cs typeface="Arial" charset="0"/>
              </a:rPr>
              <a:t>và</a:t>
            </a:r>
            <a:r>
              <a:rPr lang="en-US" sz="3600" dirty="0">
                <a:latin typeface="+mn-lt"/>
                <a:cs typeface="Arial" charset="0"/>
              </a:rPr>
              <a:t> </a:t>
            </a:r>
            <a:r>
              <a:rPr lang="en-US" sz="3600" dirty="0" err="1">
                <a:latin typeface="+mn-lt"/>
                <a:cs typeface="Arial" charset="0"/>
              </a:rPr>
              <a:t>thực</a:t>
            </a:r>
            <a:r>
              <a:rPr lang="en-US" sz="3600" dirty="0">
                <a:latin typeface="+mn-lt"/>
                <a:cs typeface="Arial" charset="0"/>
              </a:rPr>
              <a:t> </a:t>
            </a:r>
            <a:r>
              <a:rPr lang="en-US" sz="3600" dirty="0" err="1">
                <a:latin typeface="+mn-lt"/>
                <a:cs typeface="Arial" charset="0"/>
              </a:rPr>
              <a:t>hành</a:t>
            </a:r>
            <a:r>
              <a:rPr lang="en-US" sz="3600" dirty="0">
                <a:latin typeface="+mn-lt"/>
                <a:cs typeface="Arial" charset="0"/>
              </a:rPr>
              <a:t> </a:t>
            </a:r>
            <a:r>
              <a:rPr lang="en-US" sz="3600" dirty="0" err="1">
                <a:latin typeface="+mn-lt"/>
                <a:cs typeface="Arial" charset="0"/>
              </a:rPr>
              <a:t>trên</a:t>
            </a:r>
            <a:r>
              <a:rPr lang="en-US" sz="3600" dirty="0">
                <a:latin typeface="+mn-lt"/>
                <a:cs typeface="Arial" charset="0"/>
              </a:rPr>
              <a:t> </a:t>
            </a:r>
            <a:r>
              <a:rPr lang="en-US" sz="3600" dirty="0" err="1">
                <a:latin typeface="+mn-lt"/>
                <a:cs typeface="Arial" charset="0"/>
              </a:rPr>
              <a:t>máy</a:t>
            </a:r>
            <a:r>
              <a:rPr lang="en-US" sz="3600" dirty="0">
                <a:latin typeface="+mn-lt"/>
                <a:cs typeface="Arial" charset="0"/>
              </a:rPr>
              <a:t> </a:t>
            </a:r>
            <a:r>
              <a:rPr lang="en-US" sz="3600" dirty="0" err="1">
                <a:latin typeface="+mn-lt"/>
                <a:cs typeface="Arial" charset="0"/>
              </a:rPr>
              <a:t>bằng</a:t>
            </a:r>
            <a:r>
              <a:rPr lang="en-US" sz="3600" dirty="0">
                <a:latin typeface="+mn-lt"/>
                <a:cs typeface="Arial" charset="0"/>
              </a:rPr>
              <a:t> </a:t>
            </a:r>
            <a:r>
              <a:rPr lang="en-US" sz="3600" dirty="0" err="1">
                <a:latin typeface="+mn-lt"/>
                <a:cs typeface="Arial" charset="0"/>
              </a:rPr>
              <a:t>phần</a:t>
            </a:r>
            <a:r>
              <a:rPr lang="en-US" sz="3600" dirty="0">
                <a:latin typeface="+mn-lt"/>
                <a:cs typeface="Arial" charset="0"/>
              </a:rPr>
              <a:t> </a:t>
            </a:r>
            <a:r>
              <a:rPr lang="en-US" sz="3600" dirty="0" err="1">
                <a:latin typeface="+mn-lt"/>
                <a:cs typeface="Arial" charset="0"/>
              </a:rPr>
              <a:t>mềm</a:t>
            </a:r>
            <a:r>
              <a:rPr lang="en-US" sz="3600" dirty="0">
                <a:latin typeface="+mn-lt"/>
                <a:cs typeface="Arial" charset="0"/>
              </a:rPr>
              <a:t> </a:t>
            </a:r>
            <a:r>
              <a:rPr lang="en-US" sz="4000" dirty="0">
                <a:latin typeface="+mn-lt"/>
                <a:cs typeface="Arial" charset="0"/>
              </a:rPr>
              <a:t>Encore:</a:t>
            </a:r>
          </a:p>
        </p:txBody>
      </p:sp>
      <p:sp>
        <p:nvSpPr>
          <p:cNvPr id="14339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11188" y="2376548"/>
            <a:ext cx="7993062" cy="3352680"/>
          </a:xfrm>
          <a:noFill/>
        </p:spPr>
        <p:txBody>
          <a:bodyPr lIns="457056" tIns="50784" rIns="0" bIns="50784" anchor="ctr">
            <a:spAutoFit/>
          </a:bodyPr>
          <a:lstStyle/>
          <a:p>
            <a:pPr indent="457200"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Ký nhạc vào khuông nhạc.</a:t>
            </a: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7.Đặt dấu quay lại.</a:t>
            </a: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  <a:r>
              <a:rPr lang="en-US" altLang="en-US" b="1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Khung thay đổi.</a:t>
            </a: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 </a:t>
            </a:r>
            <a:r>
              <a:rPr lang="en-US" alt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Cắt ô nhịp và thêm ô nhịp cho dòng nhạc.</a:t>
            </a: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10.Làm Bài tập 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(thực 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hành bài tập tài liệu kèm theo).</a:t>
            </a:r>
            <a:endParaRPr lang="en-US" altLang="en-US" b="1" dirty="0" smtClean="0">
              <a:solidFill>
                <a:srgbClr val="365F9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Chép lời vào bản nhạc.</a:t>
            </a:r>
            <a:endParaRPr lang="en-US" altLang="en-US" b="1" dirty="0" smtClean="0">
              <a:solidFill>
                <a:srgbClr val="365F9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l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+  Lưu tập tin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4339" grpId="0" build="p"/>
    </p:bldLst>
  </p:timing>
</p:sld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ireworks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ireworks">
      <a:majorFont>
        <a:latin typeface="Arial Black"/>
        <a:ea typeface=""/>
        <a:cs typeface="Arial"/>
      </a:majorFont>
      <a:minorFont>
        <a:latin typeface="Arial Black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381</TotalTime>
  <Words>872</Words>
  <Application>Microsoft Office PowerPoint</Application>
  <PresentationFormat>On-screen Show (4:3)</PresentationFormat>
  <Paragraphs>117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Wingdings</vt:lpstr>
      <vt:lpstr>Arial Black</vt:lpstr>
      <vt:lpstr>Times New Roman</vt:lpstr>
      <vt:lpstr>Cambria</vt:lpstr>
      <vt:lpstr>Watermark</vt:lpstr>
      <vt:lpstr>Fireworks</vt:lpstr>
      <vt:lpstr>Droplet</vt:lpstr>
      <vt:lpstr>Paintbrush Picture</vt:lpstr>
      <vt:lpstr>PHÒNG GD-ĐT HUYỆN CẦN GIỜ TRƯỜNG BỒI DƯỠNG GIÁO DỤC TRƯỜNG TH DOI LẦU </vt:lpstr>
      <vt:lpstr>1. Phần nhạc lý cơ bản:</vt:lpstr>
      <vt:lpstr>. Phần nhạc lý cơ bản</vt:lpstr>
      <vt:lpstr>PowerPoint Presentation</vt:lpstr>
      <vt:lpstr>PowerPoint Presentation</vt:lpstr>
      <vt:lpstr>PowerPoint Presentation</vt:lpstr>
      <vt:lpstr>. Hướng dẫn ghi nhạc và thực hành trên máy bằng phần mềm Encore:</vt:lpstr>
      <vt:lpstr>PowerPoint Presentation</vt:lpstr>
      <vt:lpstr>PowerPoint Presentation</vt:lpstr>
      <vt:lpstr>. Hướng dẫn ghi nhạc và thực hành trên máy bằng phần mềm Encore:</vt:lpstr>
      <vt:lpstr>Hướng dẫn xử lý bài hát và thực hành trên máy bằng phần mềm Adobe Audition: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GD-ĐT HUYỆN CẦN GIỜ TRƯỜNG : BỒI DƯỠNG GÍAO DỤC</dc:title>
  <dc:creator>User</dc:creator>
  <cp:lastModifiedBy>Windows 10 Version 2</cp:lastModifiedBy>
  <cp:revision>113</cp:revision>
  <dcterms:created xsi:type="dcterms:W3CDTF">2013-09-24T00:34:05Z</dcterms:created>
  <dcterms:modified xsi:type="dcterms:W3CDTF">2016-11-10T04:26:26Z</dcterms:modified>
</cp:coreProperties>
</file>